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6" autoAdjust="0"/>
    <p:restoredTop sz="71765" autoAdjust="0"/>
  </p:normalViewPr>
  <p:slideViewPr>
    <p:cSldViewPr snapToGrid="0">
      <p:cViewPr>
        <p:scale>
          <a:sx n="67" d="100"/>
          <a:sy n="67" d="100"/>
        </p:scale>
        <p:origin x="129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7330B-59E1-4DDC-9A80-2D0F7036C18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D3A58-86BB-46DF-AB70-01D0C9F48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6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age_groups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(age):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age &lt;= 35: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return 'young’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35 &lt;= age &lt;= 60: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return 'middle-aged’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else: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return 'old'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D3A58-86BB-46DF-AB70-01D0C9F481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78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count plot graph, we can quickly make the following observations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majority of young people are inactive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there are no inactive people in the middle-aged group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There are as many inactive old people as active people.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D3A58-86BB-46DF-AB70-01D0C9F4812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34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0CC5B-76CD-4262-B58B-E4CB2CB1A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F7BE9F-C64E-4989-BC74-736E84CB5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5AEFA-0A2B-4BEE-89B3-2D5F50CE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83BF-FB30-4666-942C-580E2A313FD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AE56E-9E15-4A38-8E32-A8A6F693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5D68B-22B8-4276-81CA-593109EC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EC28-FE34-413A-9B7C-FFCABA365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C77BE-0F71-441B-BC34-878543F0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1D548C-7866-4DC5-9D51-184A09D18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D7404-1AFC-4CDE-A6CC-7683D71D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83BF-FB30-4666-942C-580E2A313FD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A4F82-AAA6-4FC6-A01E-EFECBD0C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94225-1935-4332-B9D7-D5043231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EC28-FE34-413A-9B7C-FFCABA365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0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149080-1027-476B-A142-B874078D0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63828C-EAFF-4503-88E7-EAC8ED64D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5771B-E5A9-4C44-BB4C-7CE65977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83BF-FB30-4666-942C-580E2A313FD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407DF-53B3-45A4-A19A-6A3B11AC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018C3-2628-4930-9350-D02E0EC0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EC28-FE34-413A-9B7C-FFCABA365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74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DDA0B-60AE-4EA0-9AB7-98B291D9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20B2C-DE7D-4BDC-93D2-71EADE27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65693-87B0-4A7F-998D-D9BF9C0A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83BF-FB30-4666-942C-580E2A313FD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4AE00-FB9F-4CFD-A8A9-707AD44D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56E9F-7E1B-4C8F-A5A7-DC294335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EC28-FE34-413A-9B7C-FFCABA365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2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4DD1D-6344-4564-869A-4BBD6D4D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E73D4-766D-4D1C-8449-CB86EB6E0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32829-A75D-4717-A1BD-870D1DD5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83BF-FB30-4666-942C-580E2A313FD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F2C5B-F2A6-42CF-924E-EA8B90E7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109DF-42B2-48EA-B71C-567E9035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EC28-FE34-413A-9B7C-FFCABA365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8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46E3C-15AE-4EB2-8EFB-8C342D40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92AD7-C9A0-4B58-90B0-755C330A3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4AA3C6-245B-44E6-979F-85E89F3C2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BEB8DF-FA6C-40A3-80B5-C296D36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83BF-FB30-4666-942C-580E2A313FD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C197D-5877-4052-8943-EA124AF4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BDC87C-6C35-46A3-A57E-2C3AE73F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EC28-FE34-413A-9B7C-FFCABA365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366EC-5A4D-4DA9-8FA1-CA5BBDFC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CC9B1-0C2D-4CA6-8F1F-568F42E97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65931-2FDF-457F-A3AF-7ABE59827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51102D-4366-46BA-B23C-EEBC8276F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AD3DBE-38FA-4D9A-9697-C90DF4179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5D8CEB-83CC-4FB7-80A9-3706AF3C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83BF-FB30-4666-942C-580E2A313FD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E572C6-602E-4683-B89C-5D393ABC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9AD5C9-EBAC-4B70-A21A-D4D2E6D5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EC28-FE34-413A-9B7C-FFCABA365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40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B8625-FA32-4DB9-966E-D850E906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91D79-6BAF-4EF7-BFA4-43974F8A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83BF-FB30-4666-942C-580E2A313FD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3ED562-1C44-40C9-9539-AE1A7827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1B7763-67AD-4F67-B283-DD0DFA32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EC28-FE34-413A-9B7C-FFCABA365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E7EACD-D6EE-49E7-B7DE-AA8EF5B8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83BF-FB30-4666-942C-580E2A313FD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D254E4-A15C-47B8-9725-8378454C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3F430C-4C15-4DB4-A9F4-17B69891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EC28-FE34-413A-9B7C-FFCABA365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4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7833B-46A3-488A-9FA8-63AC6882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B512F-F8C1-4EF0-86B3-FCEC4E155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B3C245-A513-4C9C-B2F9-582FED9B4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6849D-71ED-40CD-921A-C6CEF37C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83BF-FB30-4666-942C-580E2A313FD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3BF1A-D7FC-477E-A406-A9CA3D99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828730-5070-4C3E-A65F-1E1615D0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EC28-FE34-413A-9B7C-FFCABA365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A6D84-27DA-4A08-A5E4-99C6D46C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F67E15-040B-4D30-A52E-3D7528715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FAE65C-234A-4406-BCC2-247046F07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451C5-F49F-472D-9413-5D1788E9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83BF-FB30-4666-942C-580E2A313FD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27CFB-E2C1-4BD4-83E1-973A6349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8596B-8059-45DF-AAF1-143CCC3F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EC28-FE34-413A-9B7C-FFCABA365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38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C4CF56-79E7-432C-B798-0799CC15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4A06F-6005-4B35-97CF-4ED2F6D2D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9DF85-E9BC-4032-8B61-89155F063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083BF-FB30-4666-942C-580E2A313FD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3619F-08CB-4CCA-9C0A-F704C2561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B673B-6B3B-499F-BEEE-7B99D77D8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7EC28-FE34-413A-9B7C-FFCABA365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6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99EB3-DA1E-4F78-9FDC-EFF77342C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 변환</a:t>
            </a:r>
            <a:br>
              <a:rPr lang="en-US" altLang="ko-KR" dirty="0"/>
            </a:br>
            <a:r>
              <a:rPr lang="en-US" altLang="ko-KR" dirty="0"/>
              <a:t>data transformation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035826-374E-4B3E-BC8A-23F3A1028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75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42AA5-53ED-4A9C-995B-17D3D346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Handling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1F016-141E-4657-8805-7FCD7F7B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create original scale columns to visualize with a </a:t>
            </a:r>
            <a:r>
              <a:rPr lang="en-US" altLang="ko-KR" dirty="0">
                <a:solidFill>
                  <a:srgbClr val="FF0000"/>
                </a:solidFill>
              </a:rPr>
              <a:t>count plot </a:t>
            </a:r>
            <a:r>
              <a:rPr lang="en-US" altLang="ko-KR" dirty="0"/>
              <a:t>graph using </a:t>
            </a:r>
            <a:r>
              <a:rPr lang="en-US" altLang="ko-KR" dirty="0" err="1"/>
              <a:t>sns.countplot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Displaying results is a good way to understand when working with datasets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CB3925-5EE6-45D6-BF7E-C3EC1B8F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104" y="3768725"/>
            <a:ext cx="29432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CAFA-063D-455D-BAA6-54C2BC1A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Ordinal Scale Variables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EE314-BD3F-4B67-956C-A381375B7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new columns that will display values on an ordinal scale : Age Group  and Activity Level</a:t>
            </a:r>
          </a:p>
          <a:p>
            <a:endParaRPr lang="en-US" altLang="ko-KR" dirty="0"/>
          </a:p>
          <a:p>
            <a:r>
              <a:rPr lang="en-US" altLang="ko-KR" dirty="0"/>
              <a:t>“Age Group” will be created by putting the values from the “Age” variable into three categories :  young, middle-aged, and old</a:t>
            </a:r>
          </a:p>
          <a:p>
            <a:endParaRPr lang="en-US" altLang="ko-KR" dirty="0"/>
          </a:p>
          <a:p>
            <a:r>
              <a:rPr lang="en-US" altLang="ko-KR" dirty="0"/>
              <a:t>“Activity Level” we will label anyone who walks over 1 mile as “active” an under 1 mile as “inactive”.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01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1CACF-CAC9-49C8-8820-F47AE80E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pandas.Series.apply</a:t>
            </a:r>
            <a:r>
              <a:rPr lang="en-US" altLang="ko-KR" dirty="0"/>
              <a:t>()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C4A8B-21DE-4C18-8A64-DFE642E0E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new columns </a:t>
            </a:r>
            <a:r>
              <a:rPr lang="en-US" altLang="ko-KR" dirty="0" err="1"/>
              <a:t>wth</a:t>
            </a:r>
            <a:r>
              <a:rPr lang="en-US" altLang="ko-KR" dirty="0"/>
              <a:t> ordinal values</a:t>
            </a:r>
          </a:p>
          <a:p>
            <a:pPr marL="0" indent="0">
              <a:buNone/>
            </a:pPr>
            <a:r>
              <a:rPr lang="en-US" altLang="ko-KR" dirty="0"/>
              <a:t>people['</a:t>
            </a:r>
            <a:r>
              <a:rPr lang="en-US" altLang="ko-KR" dirty="0" err="1"/>
              <a:t>Age_group</a:t>
            </a:r>
            <a:r>
              <a:rPr lang="en-US" altLang="ko-KR" dirty="0"/>
              <a:t>'] = people['Age'].apply(</a:t>
            </a:r>
            <a:r>
              <a:rPr lang="en-US" altLang="ko-KR" b="1" dirty="0" err="1"/>
              <a:t>age_groups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0ACA83-B59B-45E7-B50C-81885CB50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32" y="3149918"/>
            <a:ext cx="40195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10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92DA9-C829-466E-8A47-02DF371F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 a lambda function to 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362E9-D210-4457-866F-123F80FB1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people['</a:t>
            </a:r>
            <a:r>
              <a:rPr lang="en-US" altLang="ko-KR" dirty="0" err="1"/>
              <a:t>Activity_level</a:t>
            </a:r>
            <a:r>
              <a:rPr lang="en-US" altLang="ko-KR" dirty="0"/>
              <a:t>'] = people['Miles'].apply(lambda x: 'active' if x &gt; 1 else 'inactive' )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75F1BE-FD48-40D2-AC4A-804076F5D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690" y="2865119"/>
            <a:ext cx="5829300" cy="297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1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56B4C-3566-49A2-B4E6-972CFF9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Display our new Columns in a count plot 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FA7DF-E935-4022-A1B1-0C611F08C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sns.countplot</a:t>
            </a:r>
            <a:r>
              <a:rPr lang="en-US" altLang="ko-KR" dirty="0"/>
              <a:t>(x='</a:t>
            </a:r>
            <a:r>
              <a:rPr lang="en-US" altLang="ko-KR" dirty="0" err="1"/>
              <a:t>Age_group</a:t>
            </a:r>
            <a:r>
              <a:rPr lang="en-US" altLang="ko-KR" dirty="0"/>
              <a:t>', hue='</a:t>
            </a:r>
            <a:r>
              <a:rPr lang="en-US" altLang="ko-KR" dirty="0" err="1"/>
              <a:t>Activity_level</a:t>
            </a:r>
            <a:r>
              <a:rPr lang="en-US" altLang="ko-KR" dirty="0"/>
              <a:t>', data=people)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403BC3-06A0-49A4-A0A0-75870522A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60" y="2777490"/>
            <a:ext cx="5513070" cy="371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76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279</Words>
  <Application>Microsoft Office PowerPoint</Application>
  <PresentationFormat>와이드스크린</PresentationFormat>
  <Paragraphs>30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데이터 변환 data transformation</vt:lpstr>
      <vt:lpstr>Handling dataset</vt:lpstr>
      <vt:lpstr>Ordinal Scale Variables</vt:lpstr>
      <vt:lpstr>pandas.Series.apply() </vt:lpstr>
      <vt:lpstr>Pass a lambda function to apply</vt:lpstr>
      <vt:lpstr>Display our new Columns in a count plot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변환 data transformation</dc:title>
  <dc:creator>Yunhee Kang</dc:creator>
  <cp:lastModifiedBy>Yunhee Kang</cp:lastModifiedBy>
  <cp:revision>3</cp:revision>
  <dcterms:created xsi:type="dcterms:W3CDTF">2020-06-21T22:43:51Z</dcterms:created>
  <dcterms:modified xsi:type="dcterms:W3CDTF">2020-06-21T23:06:34Z</dcterms:modified>
</cp:coreProperties>
</file>