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1427E-9441-4541-8C3E-61391DCFF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FF9714-47E4-4603-B37B-020D9F97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17987-F46F-4704-830C-EE6F193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98F84-A944-4D07-AF90-7389C9CF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CD181-CCDB-4332-987C-0531BE9F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2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F084C-CC41-4600-B226-095503BA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0F5532-5031-432F-AB3C-65BD966C6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B8E06-9307-4B4C-A33E-C757A78D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89FF7-2966-42C6-B937-02FDC7D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8BCF3-8DC3-4557-9A09-3924B5FC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AB7D5-2828-4DF5-A5CE-87C0F4979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43A6E-7746-4C02-806A-0872DBCC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FEB4E-DC60-41A5-AB88-6429A43A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24D16-612C-4114-85F6-2E7AC6AA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C62B9-D918-40A9-A487-7AF5480F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CD3D1-D49A-43B9-9C81-B15030BE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A4AB1-4592-4F4E-B94F-24219819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E0B3D-E0BA-4997-BE97-61172008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3D193-6EFC-43BF-B3B9-AB3013D0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30371-B3AE-4B57-AF2C-2617156C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066F-E255-4354-8D2E-D7A55C9D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78C5E-3008-4096-A569-853D8613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978AF-0345-49DC-8637-C0257EA7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69FCD-1156-4519-9321-F1D43236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E511F-4EAD-4124-A935-5DE92957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A129B-D469-4BFE-BC9E-4A7ADE11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1EE87-C2E2-4E59-91C2-1B7572559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054A9-F1FE-4CD0-ADD5-4CBE91649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914DA-B6C0-467A-A8E2-BF9F8BE1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73566-330F-43A5-88BD-581DCBF5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32CEA-3908-4C16-A78F-3B4E5378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4C6ED-6B7E-4840-B192-1E3712FB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31A47-6C9E-4746-B66C-0C3EEF3E4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19AE69-C1DE-4FA8-8E67-401C27FD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DEC921-1B27-4A28-B9FE-FA8C40180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7B467-B486-4E9F-9F8D-626423C4B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147E3D-2078-46BE-AA06-1D08AE96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4D9D1-1E54-4A7C-93E1-33FBB568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7F2BB-418D-4BCE-9321-0DCBED87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CBD2E-ED1F-49C6-9CDA-EDCD9E13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154FA-31B8-4FA3-90F1-FAAD1F7A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51595-1C1A-480F-9FFE-0783AFAC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5B97D0-A89D-4101-99B2-5989EC1F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4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F5ED-69EF-4D16-B940-504C9057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DDF3B8-2822-4136-9CF8-D5C8A0E1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9333A-ECC6-4917-A204-AF9DD29E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7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FA690-BB7F-47AE-833F-5359F946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2CB23-B3C9-4D13-BCF2-F3173886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603CE-D734-4C24-AA0F-1EEA6C43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6648C-3685-4386-91BC-F117AADD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A9035-13E9-4120-A3E4-A9D3A100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0C669-C2F6-430E-9890-E1296F3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9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33FD-29E3-4986-A742-14BD2A00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1FDC8-EF42-4AF6-A2BC-74A3C0291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8991D-A37A-433E-A55A-DFF1EA1E5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648F1-3180-4A66-BA5E-EF38B5A1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B2C66-912E-4177-9C0C-5975653C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25C51-1193-4610-B24A-D401995B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FA5D0E-6BCE-42B0-B5A2-7441E7E2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8CC09-C317-42CA-9B19-6F64F997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E8337-514F-447B-9260-2D4E42325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D856-57C7-4B50-9463-ABADE1287D6B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DD0F-6F0E-4AF7-B33F-ED8BFFEA2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26BA1-16F4-42F8-A5D7-441F8D3B0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BDA0-8537-4448-92A6-4A0456E7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BFDA3-6A62-4124-9D88-1ECF21C78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센서데이터 수집</a:t>
            </a:r>
            <a:br>
              <a:rPr lang="en-US" altLang="ko-KR" dirty="0"/>
            </a:br>
            <a:r>
              <a:rPr lang="en-US" altLang="ko-KR" dirty="0"/>
              <a:t>(Glove High Temperature)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252BD-3577-477F-9D7A-BF0650091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백석대학교 강윤희</a:t>
            </a:r>
            <a:endParaRPr lang="en-US" altLang="ko-KR" dirty="0"/>
          </a:p>
          <a:p>
            <a:r>
              <a:rPr lang="en-US" altLang="ko-KR" dirty="0"/>
              <a:t>yhkang@bu.ac.kr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7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8B024-46C8-441D-B15E-509230B3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(PC,RP) </a:t>
            </a:r>
            <a:r>
              <a:rPr lang="ko-KR" altLang="en-US" dirty="0" err="1"/>
              <a:t>센싱데이터</a:t>
            </a:r>
            <a:r>
              <a:rPr lang="ko-KR" altLang="en-US" dirty="0"/>
              <a:t> 수집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349801-D9DD-4367-A44B-6924BA98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수집 가시화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D030CAA-AD4D-472D-B2CB-46A25AF2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" b="42862"/>
          <a:stretch/>
        </p:blipFill>
        <p:spPr>
          <a:xfrm>
            <a:off x="1060056" y="2863122"/>
            <a:ext cx="7245547" cy="27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0557C-7B19-4E3F-936A-2A7E2D12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센서데이터 클라우드 전송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0FA66-DE07-4965-802A-E82CEFFB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전송패턴</a:t>
            </a:r>
            <a:r>
              <a:rPr lang="en-US" altLang="ko-KR" dirty="0"/>
              <a:t>) </a:t>
            </a:r>
            <a:r>
              <a:rPr lang="ko-KR" altLang="en-US" dirty="0"/>
              <a:t>제어</a:t>
            </a:r>
            <a:r>
              <a:rPr lang="en-US" altLang="ko-KR" dirty="0"/>
              <a:t>-push/</a:t>
            </a:r>
            <a:r>
              <a:rPr lang="ko-KR" altLang="en-US" dirty="0"/>
              <a:t>데이터</a:t>
            </a:r>
            <a:r>
              <a:rPr lang="en-US" altLang="ko-KR" dirty="0"/>
              <a:t>-pull </a:t>
            </a:r>
            <a:r>
              <a:rPr lang="ko-KR" altLang="en-US" dirty="0"/>
              <a:t>로 동작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BB93F0-AE2C-4390-8CF2-35A05512ABAD}"/>
              </a:ext>
            </a:extLst>
          </p:cNvPr>
          <p:cNvGrpSpPr/>
          <p:nvPr/>
        </p:nvGrpSpPr>
        <p:grpSpPr>
          <a:xfrm>
            <a:off x="2447364" y="2428776"/>
            <a:ext cx="6096000" cy="2736831"/>
            <a:chOff x="2447364" y="2428776"/>
            <a:chExt cx="6096000" cy="273683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0D33A6-3F2F-4F55-B93B-79BC88616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364" y="2504284"/>
              <a:ext cx="60960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FDE064-416C-4598-BCEE-B101C1AE192B}"/>
                </a:ext>
              </a:extLst>
            </p:cNvPr>
            <p:cNvSpPr txBox="1"/>
            <p:nvPr/>
          </p:nvSpPr>
          <p:spPr>
            <a:xfrm>
              <a:off x="4900489" y="479627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토픽 정의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0BD053-8026-4C8A-A8D3-73C88DF237E5}"/>
                </a:ext>
              </a:extLst>
            </p:cNvPr>
            <p:cNvSpPr txBox="1"/>
            <p:nvPr/>
          </p:nvSpPr>
          <p:spPr>
            <a:xfrm>
              <a:off x="2572871" y="418114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도착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2382E9-5429-4892-A899-3B7A459BB995}"/>
                </a:ext>
              </a:extLst>
            </p:cNvPr>
            <p:cNvSpPr txBox="1"/>
            <p:nvPr/>
          </p:nvSpPr>
          <p:spPr>
            <a:xfrm>
              <a:off x="7122782" y="428918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갱신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363423-2D3A-42EF-A882-FEAEE67A5EEC}"/>
                </a:ext>
              </a:extLst>
            </p:cNvPr>
            <p:cNvSpPr txBox="1"/>
            <p:nvPr/>
          </p:nvSpPr>
          <p:spPr>
            <a:xfrm>
              <a:off x="7033135" y="242877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요청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B9EE9F29-6E42-4290-835D-09797F9471F1}"/>
                </a:ext>
              </a:extLst>
            </p:cNvPr>
            <p:cNvCxnSpPr>
              <a:stCxn id="8" idx="3"/>
              <a:endCxn id="9" idx="3"/>
            </p:cNvCxnSpPr>
            <p:nvPr/>
          </p:nvCxnSpPr>
          <p:spPr>
            <a:xfrm flipH="1" flipV="1">
              <a:off x="8453717" y="2613442"/>
              <a:ext cx="89647" cy="1860413"/>
            </a:xfrm>
            <a:prstGeom prst="bentConnector3">
              <a:avLst>
                <a:gd name="adj1" fmla="val -25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1E034E-6998-497E-AE64-BE169426DA97}"/>
                </a:ext>
              </a:extLst>
            </p:cNvPr>
            <p:cNvSpPr txBox="1"/>
            <p:nvPr/>
          </p:nvSpPr>
          <p:spPr>
            <a:xfrm>
              <a:off x="3032950" y="247739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데이터 큐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95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708680FE-C245-4E61-9305-DAADA157A70D}"/>
              </a:ext>
            </a:extLst>
          </p:cNvPr>
          <p:cNvGrpSpPr/>
          <p:nvPr/>
        </p:nvGrpSpPr>
        <p:grpSpPr>
          <a:xfrm>
            <a:off x="2571750" y="1447107"/>
            <a:ext cx="5531086" cy="4659492"/>
            <a:chOff x="2067274" y="1447107"/>
            <a:chExt cx="6035562" cy="46594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27CD6F-804E-4357-930B-85FC3F26ECE1}"/>
                </a:ext>
              </a:extLst>
            </p:cNvPr>
            <p:cNvSpPr/>
            <p:nvPr/>
          </p:nvSpPr>
          <p:spPr>
            <a:xfrm>
              <a:off x="2783632" y="3651375"/>
              <a:ext cx="1584176" cy="36004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vsensor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1A3082-A651-4F56-BA70-31AF0EE6076F}"/>
                </a:ext>
              </a:extLst>
            </p:cNvPr>
            <p:cNvSpPr/>
            <p:nvPr/>
          </p:nvSpPr>
          <p:spPr>
            <a:xfrm>
              <a:off x="2783632" y="4299447"/>
              <a:ext cx="1584176" cy="36004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DE81CF-73B4-4BB6-9273-D560FD81A995}"/>
                </a:ext>
              </a:extLst>
            </p:cNvPr>
            <p:cNvSpPr/>
            <p:nvPr/>
          </p:nvSpPr>
          <p:spPr>
            <a:xfrm>
              <a:off x="2495600" y="4383787"/>
              <a:ext cx="1584176" cy="36004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psensor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91AD7F-F75F-4E39-851A-2C3B2AF18F9C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3575720" y="4011415"/>
              <a:ext cx="0" cy="28803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원통 10">
              <a:extLst>
                <a:ext uri="{FF2B5EF4-FFF2-40B4-BE49-F238E27FC236}">
                  <a16:creationId xmlns:a16="http://schemas.microsoft.com/office/drawing/2014/main" id="{5A4D5398-C7F4-475D-BA11-53D2FF457859}"/>
                </a:ext>
              </a:extLst>
            </p:cNvPr>
            <p:cNvSpPr/>
            <p:nvPr/>
          </p:nvSpPr>
          <p:spPr>
            <a:xfrm>
              <a:off x="4756448" y="3553761"/>
              <a:ext cx="936104" cy="576064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config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B5033BE-ADCC-42C2-B4CE-A9E00BAAC35B}"/>
                </a:ext>
              </a:extLst>
            </p:cNvPr>
            <p:cNvCxnSpPr>
              <a:stCxn id="8" idx="2"/>
              <a:endCxn id="4" idx="3"/>
            </p:cNvCxnSpPr>
            <p:nvPr/>
          </p:nvCxnSpPr>
          <p:spPr>
            <a:xfrm flipH="1" flipV="1">
              <a:off x="4367808" y="3831395"/>
              <a:ext cx="388640" cy="1039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7974C3-96E0-4A5B-A363-CA47B0AABAB7}"/>
                </a:ext>
              </a:extLst>
            </p:cNvPr>
            <p:cNvSpPr/>
            <p:nvPr/>
          </p:nvSpPr>
          <p:spPr>
            <a:xfrm>
              <a:off x="2207568" y="3169549"/>
              <a:ext cx="3672408" cy="18499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FEA3C01-DB81-402B-AF0D-B657F9A69179}"/>
                </a:ext>
              </a:extLst>
            </p:cNvPr>
            <p:cNvCxnSpPr>
              <a:cxnSpLocks/>
            </p:cNvCxnSpPr>
            <p:nvPr/>
          </p:nvCxnSpPr>
          <p:spPr>
            <a:xfrm>
              <a:off x="4043772" y="2419489"/>
              <a:ext cx="0" cy="123188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A0FF52E-93D6-474B-8E3B-E582A09EC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7688" y="2537737"/>
              <a:ext cx="0" cy="9198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EABBEF-D24F-4B53-9839-9307BD968890}"/>
                </a:ext>
              </a:extLst>
            </p:cNvPr>
            <p:cNvSpPr txBox="1"/>
            <p:nvPr/>
          </p:nvSpPr>
          <p:spPr>
            <a:xfrm>
              <a:off x="4119423" y="2853365"/>
              <a:ext cx="791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</a:rPr>
                <a:t>control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7B2D2FC-DB7B-47D7-BD0E-94DBC45A9EED}"/>
                </a:ext>
              </a:extLst>
            </p:cNvPr>
            <p:cNvCxnSpPr/>
            <p:nvPr/>
          </p:nvCxnSpPr>
          <p:spPr>
            <a:xfrm>
              <a:off x="3287688" y="5667599"/>
              <a:ext cx="288032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8B25A5-8907-4554-9ACF-D57E4EF4ACF7}"/>
                </a:ext>
              </a:extLst>
            </p:cNvPr>
            <p:cNvSpPr txBox="1"/>
            <p:nvPr/>
          </p:nvSpPr>
          <p:spPr>
            <a:xfrm>
              <a:off x="3682327" y="5478200"/>
              <a:ext cx="1480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sensor interface</a:t>
              </a:r>
              <a:endParaRPr lang="ko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A52794A-EB0B-413C-82E7-131315AB235A}"/>
                </a:ext>
              </a:extLst>
            </p:cNvPr>
            <p:cNvCxnSpPr/>
            <p:nvPr/>
          </p:nvCxnSpPr>
          <p:spPr>
            <a:xfrm>
              <a:off x="3291880" y="5956247"/>
              <a:ext cx="2796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8ECDC7-2CF6-4727-B2AE-277EDD202051}"/>
                </a:ext>
              </a:extLst>
            </p:cNvPr>
            <p:cNvSpPr txBox="1"/>
            <p:nvPr/>
          </p:nvSpPr>
          <p:spPr>
            <a:xfrm>
              <a:off x="3650978" y="5798822"/>
              <a:ext cx="1400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cloud interface</a:t>
              </a:r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A6DFC9-FFA9-451E-807C-4F5395838ADA}"/>
                </a:ext>
              </a:extLst>
            </p:cNvPr>
            <p:cNvSpPr txBox="1"/>
            <p:nvPr/>
          </p:nvSpPr>
          <p:spPr>
            <a:xfrm>
              <a:off x="2598604" y="2861773"/>
              <a:ext cx="558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</a:rPr>
                <a:t>data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4D80B3-3EB3-47A1-831A-7EAEE81AE9E8}"/>
                </a:ext>
              </a:extLst>
            </p:cNvPr>
            <p:cNvSpPr/>
            <p:nvPr/>
          </p:nvSpPr>
          <p:spPr>
            <a:xfrm>
              <a:off x="2805592" y="3298449"/>
              <a:ext cx="936104" cy="2047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…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BAC5363-10F2-4D76-86BA-D108B8A0D973}"/>
                </a:ext>
              </a:extLst>
            </p:cNvPr>
            <p:cNvCxnSpPr/>
            <p:nvPr/>
          </p:nvCxnSpPr>
          <p:spPr>
            <a:xfrm>
              <a:off x="2999656" y="3289593"/>
              <a:ext cx="0" cy="20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D0E0FE6-D58D-4266-B862-B191E5B8C7BD}"/>
                </a:ext>
              </a:extLst>
            </p:cNvPr>
            <p:cNvCxnSpPr/>
            <p:nvPr/>
          </p:nvCxnSpPr>
          <p:spPr>
            <a:xfrm>
              <a:off x="3157210" y="3302641"/>
              <a:ext cx="0" cy="20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A15988-441F-4208-93CC-A613BC41DE96}"/>
                </a:ext>
              </a:extLst>
            </p:cNvPr>
            <p:cNvCxnSpPr/>
            <p:nvPr/>
          </p:nvCxnSpPr>
          <p:spPr>
            <a:xfrm>
              <a:off x="3563906" y="3295517"/>
              <a:ext cx="0" cy="20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0F8ECB-FA6E-46BC-BAF8-CA720FE3405A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3273644" y="3503167"/>
              <a:ext cx="0" cy="148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0DA833-E251-47E7-8926-70C365909E12}"/>
                </a:ext>
              </a:extLst>
            </p:cNvPr>
            <p:cNvSpPr txBox="1"/>
            <p:nvPr/>
          </p:nvSpPr>
          <p:spPr>
            <a:xfrm>
              <a:off x="4801353" y="4297416"/>
              <a:ext cx="935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Method</a:t>
              </a: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Data </a:t>
              </a:r>
              <a:endParaRPr lang="ko-KR" alt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169403-0357-4C13-94DF-3D688FA0836E}"/>
                </a:ext>
              </a:extLst>
            </p:cNvPr>
            <p:cNvSpPr txBox="1"/>
            <p:nvPr/>
          </p:nvSpPr>
          <p:spPr>
            <a:xfrm>
              <a:off x="2598604" y="2514811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REST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E1C34F-E101-4E46-A827-841D819AF626}"/>
                </a:ext>
              </a:extLst>
            </p:cNvPr>
            <p:cNvSpPr txBox="1"/>
            <p:nvPr/>
          </p:nvSpPr>
          <p:spPr>
            <a:xfrm>
              <a:off x="6081192" y="3226585"/>
              <a:ext cx="1798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ID</a:t>
              </a: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Number of </a:t>
              </a:r>
              <a:r>
                <a:rPr lang="en-US" altLang="ko-KR" sz="1200" dirty="0" err="1"/>
                <a:t>psensors</a:t>
              </a:r>
              <a:endParaRPr lang="en-US" altLang="ko-KR" sz="1200" dirty="0"/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Max value</a:t>
              </a: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Min value</a:t>
              </a: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Average value</a:t>
              </a: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Sampling rate </a:t>
              </a:r>
            </a:p>
            <a:p>
              <a:pPr marL="179388" indent="-179388">
                <a:buFont typeface="Arial" panose="020B0604020202020204" pitchFamily="34" charset="0"/>
                <a:buChar char="•"/>
              </a:pPr>
              <a:endParaRPr lang="en-US" altLang="ko-KR" sz="1200" dirty="0"/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Location</a:t>
              </a:r>
              <a:endParaRPr lang="ko-KR" altLang="en-US" sz="12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0B19DF3-3590-483C-AB4A-AC242709CF17}"/>
                </a:ext>
              </a:extLst>
            </p:cNvPr>
            <p:cNvCxnSpPr/>
            <p:nvPr/>
          </p:nvCxnSpPr>
          <p:spPr>
            <a:xfrm>
              <a:off x="3435115" y="3293676"/>
              <a:ext cx="0" cy="20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CB58DFB-4374-457F-AA75-770F002BADE8}"/>
                </a:ext>
              </a:extLst>
            </p:cNvPr>
            <p:cNvSpPr/>
            <p:nvPr/>
          </p:nvSpPr>
          <p:spPr>
            <a:xfrm>
              <a:off x="4174255" y="2520873"/>
              <a:ext cx="2400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</a:rPr>
                <a:t>Pub/sub(like MQTT)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392557F-C8C2-4E12-A06D-205912AB87D0}"/>
                </a:ext>
              </a:extLst>
            </p:cNvPr>
            <p:cNvSpPr/>
            <p:nvPr/>
          </p:nvSpPr>
          <p:spPr>
            <a:xfrm>
              <a:off x="2067274" y="1447107"/>
              <a:ext cx="3672408" cy="961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D36FF-2757-4D60-8B62-14906FBF0670}"/>
                </a:ext>
              </a:extLst>
            </p:cNvPr>
            <p:cNvSpPr txBox="1"/>
            <p:nvPr/>
          </p:nvSpPr>
          <p:spPr>
            <a:xfrm>
              <a:off x="3309957" y="1628834"/>
              <a:ext cx="1641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 collector</a:t>
              </a:r>
            </a:p>
            <a:p>
              <a:pPr algn="ctr"/>
              <a:r>
                <a:rPr lang="en-US" altLang="ko-KR" dirty="0"/>
                <a:t>(cloud)</a:t>
              </a:r>
              <a:endParaRPr lang="ko-KR" altLang="en-US" dirty="0"/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DFE6183F-4A60-4ADD-9652-87E3C48D2FFD}"/>
                </a:ext>
              </a:extLst>
            </p:cNvPr>
            <p:cNvCxnSpPr>
              <a:stCxn id="36" idx="1"/>
              <a:endCxn id="10" idx="1"/>
            </p:cNvCxnSpPr>
            <p:nvPr/>
          </p:nvCxnSpPr>
          <p:spPr>
            <a:xfrm rot="10800000" flipH="1" flipV="1">
              <a:off x="2067274" y="1927926"/>
              <a:ext cx="140294" cy="2166611"/>
            </a:xfrm>
            <a:prstGeom prst="bentConnector3">
              <a:avLst>
                <a:gd name="adj1" fmla="val -1629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6C3110-1CAC-49AF-8371-3F8706E371BA}"/>
                </a:ext>
              </a:extLst>
            </p:cNvPr>
            <p:cNvSpPr txBox="1"/>
            <p:nvPr/>
          </p:nvSpPr>
          <p:spPr>
            <a:xfrm>
              <a:off x="6081192" y="1604760"/>
              <a:ext cx="20216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Pub/Sub : control</a:t>
              </a:r>
            </a:p>
            <a:p>
              <a:r>
                <a:rPr lang="en-US" altLang="ko-KR" dirty="0"/>
                <a:t>REST : data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00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C7DBF62-8520-4F90-97AE-709D7598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85" y="2671268"/>
            <a:ext cx="3161362" cy="4215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3C15CE-3520-4568-B954-E61259C8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센서 </a:t>
            </a:r>
            <a:r>
              <a:rPr lang="ko-KR" altLang="en-US" dirty="0" err="1"/>
              <a:t>센싱환경</a:t>
            </a:r>
            <a:r>
              <a:rPr lang="ko-KR" altLang="en-US" dirty="0"/>
              <a:t>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EA33D-8E1B-4FC1-8CBB-34AE0AAD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FABE9-4412-4F76-8229-2C6EEC9F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6788"/>
            <a:ext cx="3976047" cy="3899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F435B6-9939-48E8-B20D-86A1BE0A9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18" y="2371673"/>
            <a:ext cx="4840152" cy="36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F6D44-9D0B-45F9-8A7F-C4BDB301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r>
              <a:rPr lang="ko-KR" altLang="en-US" dirty="0" err="1"/>
              <a:t>온도센싱</a:t>
            </a:r>
            <a:r>
              <a:rPr lang="ko-KR" altLang="en-US" dirty="0"/>
              <a:t> 획득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B473E-5908-4D12-B099-3B10DE6FCA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#include "</a:t>
            </a:r>
            <a:r>
              <a:rPr lang="en-US" altLang="ko-KR" sz="1600" dirty="0" err="1"/>
              <a:t>High_Temp.h</a:t>
            </a:r>
            <a:r>
              <a:rPr lang="en-US" altLang="ko-KR" sz="1600" dirty="0"/>
              <a:t>"</a:t>
            </a:r>
          </a:p>
          <a:p>
            <a:pPr marL="0" indent="0">
              <a:buNone/>
            </a:pPr>
            <a:r>
              <a:rPr lang="en-US" altLang="ko-KR" sz="1600" dirty="0" err="1"/>
              <a:t>HighTemp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(A1, A0);</a:t>
            </a:r>
          </a:p>
          <a:p>
            <a:pPr marL="0" indent="0">
              <a:buNone/>
            </a:pPr>
            <a:r>
              <a:rPr lang="en-US" altLang="ko-KR" sz="1600" dirty="0"/>
              <a:t>void setup()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Serial.begin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002060"/>
                </a:solidFill>
              </a:rPr>
              <a:t>115200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Serial.println</a:t>
            </a:r>
            <a:r>
              <a:rPr lang="en-US" altLang="ko-KR" sz="1600" dirty="0"/>
              <a:t>("grove - high temperature sensor");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ht.begin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6F5BE-332C-4D1F-8C5D-F0E049FC60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void loop()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Serial.print</a:t>
            </a:r>
            <a:r>
              <a:rPr lang="en-US" altLang="ko-KR" sz="1600" dirty="0"/>
              <a:t>("</a:t>
            </a:r>
            <a:r>
              <a:rPr lang="en-US" altLang="ko-KR" sz="1600" dirty="0">
                <a:solidFill>
                  <a:srgbClr val="FF0000"/>
                </a:solidFill>
              </a:rPr>
              <a:t>Grove</a:t>
            </a:r>
            <a:r>
              <a:rPr lang="en-US" altLang="ko-KR" sz="1600" dirty="0"/>
              <a:t>");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Serial.print</a:t>
            </a:r>
            <a:r>
              <a:rPr lang="en-US" altLang="ko-KR" sz="1600" dirty="0"/>
              <a:t>("\t");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Serial.print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ht.getThmc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Serial.print</a:t>
            </a:r>
            <a:r>
              <a:rPr lang="en-US" altLang="ko-KR" sz="1600" dirty="0"/>
              <a:t>("\t");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Serial.println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ht.getThmcVol</a:t>
            </a:r>
            <a:r>
              <a:rPr lang="en-US" altLang="ko-KR" sz="1600" dirty="0">
                <a:solidFill>
                  <a:srgbClr val="FF0000"/>
                </a:solidFill>
              </a:rPr>
              <a:t>()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  delay(</a:t>
            </a:r>
            <a:r>
              <a:rPr lang="en-US" altLang="ko-KR" sz="1600" dirty="0">
                <a:solidFill>
                  <a:srgbClr val="002060"/>
                </a:solidFill>
              </a:rPr>
              <a:t>100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705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0DE7C-47D0-476A-A984-8492613F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(PC,RP) </a:t>
            </a:r>
            <a:r>
              <a:rPr lang="ko-KR" altLang="en-US" dirty="0" err="1"/>
              <a:t>센싱데이터</a:t>
            </a:r>
            <a:r>
              <a:rPr lang="ko-KR" altLang="en-US" dirty="0"/>
              <a:t> 수집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4955A6-5F70-41AF-9877-52779956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time</a:t>
            </a:r>
          </a:p>
          <a:p>
            <a:pPr marL="0" indent="0">
              <a:buNone/>
            </a:pPr>
            <a:r>
              <a:rPr lang="en-US" altLang="ko-KR" dirty="0"/>
              <a:t>import serial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argparse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numpy</a:t>
            </a:r>
            <a:r>
              <a:rPr lang="en-US" altLang="ko-KR" dirty="0"/>
              <a:t> import array, </a:t>
            </a:r>
            <a:r>
              <a:rPr lang="en-US" altLang="ko-KR" dirty="0" err="1"/>
              <a:t>asarray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0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17EE-9EDA-4CD0-8F7B-C4737E6D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(PC,RP) </a:t>
            </a:r>
            <a:r>
              <a:rPr lang="ko-KR" altLang="en-US" dirty="0" err="1"/>
              <a:t>센싱데이터</a:t>
            </a:r>
            <a:r>
              <a:rPr lang="ko-KR" altLang="en-US" dirty="0"/>
              <a:t>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F413D-B137-4FE5-AC64-C6F7A29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def </a:t>
            </a:r>
            <a:r>
              <a:rPr lang="en-US" altLang="ko-KR" sz="2000" dirty="0" err="1"/>
              <a:t>parse_args</a:t>
            </a:r>
            <a:r>
              <a:rPr lang="en-US" altLang="ko-KR" sz="2000" dirty="0"/>
              <a:t>():</a:t>
            </a:r>
          </a:p>
          <a:p>
            <a:pPr marL="0" indent="0">
              <a:buNone/>
            </a:pPr>
            <a:r>
              <a:rPr lang="en-US" altLang="ko-KR" sz="2000" dirty="0"/>
              <a:t>    # Parse command line arguments</a:t>
            </a:r>
          </a:p>
          <a:p>
            <a:pPr marL="0" indent="0">
              <a:buNone/>
            </a:pPr>
            <a:r>
              <a:rPr lang="en-US" altLang="ko-KR" sz="2000" dirty="0"/>
              <a:t>    ap = </a:t>
            </a:r>
            <a:r>
              <a:rPr lang="en-US" altLang="ko-KR" sz="2000" dirty="0" err="1"/>
              <a:t>argparse.ArgumentParser</a:t>
            </a:r>
            <a:r>
              <a:rPr lang="en-US" altLang="ko-KR" sz="2000" dirty="0"/>
              <a:t>(description="Glove </a:t>
            </a:r>
            <a:r>
              <a:rPr lang="en-US" altLang="ko-KR" sz="2000" dirty="0" err="1"/>
              <a:t>HighTemp</a:t>
            </a:r>
            <a:r>
              <a:rPr lang="en-US" altLang="ko-KR" sz="2000" dirty="0"/>
              <a:t> data receiver")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ap.add_argument</a:t>
            </a:r>
            <a:r>
              <a:rPr lang="en-US" altLang="ko-KR" sz="2000" dirty="0"/>
              <a:t>("-</a:t>
            </a:r>
            <a:r>
              <a:rPr lang="en-US" altLang="ko-KR" sz="2000" dirty="0" err="1"/>
              <a:t>i</a:t>
            </a:r>
            <a:r>
              <a:rPr lang="en-US" altLang="ko-KR" sz="2000" dirty="0"/>
              <a:t>", "--input", required=True,</a:t>
            </a:r>
          </a:p>
          <a:p>
            <a:pPr marL="0" indent="0">
              <a:buNone/>
            </a:pPr>
            <a:r>
              <a:rPr lang="en-US" altLang="ko-KR" sz="2000" dirty="0"/>
              <a:t>                    help="input channel")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ap.add_argument</a:t>
            </a:r>
            <a:r>
              <a:rPr lang="en-US" altLang="ko-KR" sz="2000" dirty="0"/>
              <a:t>("-s", "--speed", required=True,</a:t>
            </a:r>
          </a:p>
          <a:p>
            <a:pPr marL="0" indent="0">
              <a:buNone/>
            </a:pPr>
            <a:r>
              <a:rPr lang="en-US" altLang="ko-KR" sz="2000" dirty="0"/>
              <a:t>                    help="speed rate")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ap.add_argument</a:t>
            </a:r>
            <a:r>
              <a:rPr lang="en-US" altLang="ko-KR" sz="2000" dirty="0"/>
              <a:t>("-c", "--count", required=True,</a:t>
            </a:r>
          </a:p>
          <a:p>
            <a:pPr marL="0" indent="0">
              <a:buNone/>
            </a:pPr>
            <a:r>
              <a:rPr lang="en-US" altLang="ko-KR" sz="2000" dirty="0"/>
              <a:t>                    help=“sample</a:t>
            </a:r>
            <a:r>
              <a:rPr lang="ko-KR" altLang="en-US" sz="2000" dirty="0"/>
              <a:t> </a:t>
            </a:r>
            <a:r>
              <a:rPr lang="en-US" altLang="ko-KR" sz="2000" dirty="0"/>
              <a:t>#")</a:t>
            </a:r>
          </a:p>
          <a:p>
            <a:pPr marL="0" indent="0">
              <a:buNone/>
            </a:pPr>
            <a:r>
              <a:rPr lang="en-US" altLang="ko-KR" sz="2000" dirty="0"/>
              <a:t>    return vars(</a:t>
            </a:r>
            <a:r>
              <a:rPr lang="en-US" altLang="ko-KR" sz="2000" dirty="0" err="1"/>
              <a:t>ap.parse_args</a:t>
            </a:r>
            <a:r>
              <a:rPr lang="en-US" altLang="ko-KR" sz="2000" dirty="0"/>
              <a:t>())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202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A3E77-77CC-416E-AA78-8A54686A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(PC,RP) </a:t>
            </a:r>
            <a:r>
              <a:rPr lang="ko-KR" altLang="en-US" dirty="0" err="1"/>
              <a:t>센싱데이터</a:t>
            </a:r>
            <a:r>
              <a:rPr lang="ko-KR" altLang="en-US" dirty="0"/>
              <a:t>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90FCC-10E4-4CB5-81BF-A7F6C971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maketuple</a:t>
            </a:r>
            <a:r>
              <a:rPr lang="en-US" altLang="ko-KR" dirty="0"/>
              <a:t>(variables, names):</a:t>
            </a:r>
          </a:p>
          <a:p>
            <a:pPr marL="0" indent="0">
              <a:buNone/>
            </a:pPr>
            <a:r>
              <a:rPr lang="en-US" altLang="ko-KR" dirty="0"/>
              <a:t>  return tuple(variables[n] for n in names)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12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90A219-ED51-45D2-BD9E-251E1DB3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(PC,RP) </a:t>
            </a:r>
            <a:r>
              <a:rPr lang="ko-KR" altLang="en-US" dirty="0" err="1"/>
              <a:t>센싱데이터</a:t>
            </a:r>
            <a:r>
              <a:rPr lang="ko-KR" altLang="en-US" dirty="0"/>
              <a:t>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6093B-92D7-4A3D-90E2-F1B34F13A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temp = 0</a:t>
            </a:r>
          </a:p>
          <a:p>
            <a:pPr marL="0" indent="0">
              <a:buNone/>
            </a:pPr>
            <a:r>
              <a:rPr lang="en-US" altLang="ko-KR" dirty="0"/>
              <a:t>y = 0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getTemp</a:t>
            </a:r>
            <a:r>
              <a:rPr lang="en-US" altLang="ko-KR" dirty="0"/>
              <a:t>(response):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tempList</a:t>
            </a:r>
            <a:r>
              <a:rPr lang="en-US" altLang="ko-KR" dirty="0"/>
              <a:t> = </a:t>
            </a:r>
            <a:r>
              <a:rPr lang="en-US" altLang="ko-KR" dirty="0" err="1"/>
              <a:t>response.split</a:t>
            </a:r>
            <a:r>
              <a:rPr lang="en-US" altLang="ko-KR" dirty="0"/>
              <a:t>('\t')</a:t>
            </a:r>
          </a:p>
          <a:p>
            <a:pPr marL="0" indent="0">
              <a:buNone/>
            </a:pPr>
            <a:r>
              <a:rPr lang="en-US" altLang="ko-KR" dirty="0"/>
              <a:t>    temp = float(</a:t>
            </a:r>
            <a:r>
              <a:rPr lang="en-US" altLang="ko-KR" dirty="0" err="1"/>
              <a:t>tempList</a:t>
            </a:r>
            <a:r>
              <a:rPr lang="en-US" altLang="ko-KR" dirty="0"/>
              <a:t>[1])</a:t>
            </a:r>
          </a:p>
          <a:p>
            <a:pPr marL="0" indent="0">
              <a:buNone/>
            </a:pPr>
            <a:r>
              <a:rPr lang="en-US" altLang="ko-KR" dirty="0"/>
              <a:t>    y = float(</a:t>
            </a:r>
            <a:r>
              <a:rPr lang="en-US" altLang="ko-KR" dirty="0" err="1"/>
              <a:t>tempList</a:t>
            </a:r>
            <a:r>
              <a:rPr lang="en-US" altLang="ko-KR" dirty="0"/>
              <a:t>[2])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 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tempList</a:t>
            </a:r>
            <a:r>
              <a:rPr lang="en-US" altLang="ko-KR" dirty="0"/>
              <a:t>) == 3):</a:t>
            </a:r>
          </a:p>
          <a:p>
            <a:pPr marL="0" indent="0">
              <a:buNone/>
            </a:pPr>
            <a:r>
              <a:rPr lang="en-US" altLang="ko-KR" dirty="0"/>
              <a:t>       if type(float(</a:t>
            </a:r>
            <a:r>
              <a:rPr lang="en-US" altLang="ko-KR" dirty="0" err="1"/>
              <a:t>tempList</a:t>
            </a:r>
            <a:r>
              <a:rPr lang="en-US" altLang="ko-KR" dirty="0"/>
              <a:t>[1])) is float:</a:t>
            </a:r>
          </a:p>
          <a:p>
            <a:pPr marL="0" indent="0">
              <a:buNone/>
            </a:pPr>
            <a:r>
              <a:rPr lang="en-US" altLang="ko-KR" dirty="0"/>
              <a:t>          temp = float(</a:t>
            </a:r>
            <a:r>
              <a:rPr lang="en-US" altLang="ko-KR" dirty="0" err="1"/>
              <a:t>tempList</a:t>
            </a:r>
            <a:r>
              <a:rPr lang="en-US" altLang="ko-KR" dirty="0"/>
              <a:t>[1])</a:t>
            </a:r>
          </a:p>
          <a:p>
            <a:pPr marL="0" indent="0">
              <a:buNone/>
            </a:pPr>
            <a:r>
              <a:rPr lang="en-US" altLang="ko-KR" dirty="0"/>
              <a:t>       else:</a:t>
            </a:r>
          </a:p>
          <a:p>
            <a:pPr marL="0" indent="0">
              <a:buNone/>
            </a:pPr>
            <a:r>
              <a:rPr lang="en-US" altLang="ko-KR" dirty="0"/>
              <a:t>          print(‘[NA] marked to zero')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tempList</a:t>
            </a:r>
            <a:r>
              <a:rPr lang="en-US" altLang="ko-KR" dirty="0"/>
              <a:t>[1] = 0.0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temp = float(</a:t>
            </a:r>
            <a:r>
              <a:rPr lang="en-US" altLang="ko-KR" dirty="0" err="1">
                <a:solidFill>
                  <a:srgbClr val="FF0000"/>
                </a:solidFill>
              </a:rPr>
              <a:t>tempList</a:t>
            </a:r>
            <a:r>
              <a:rPr lang="en-US" altLang="ko-KR" dirty="0">
                <a:solidFill>
                  <a:srgbClr val="FF0000"/>
                </a:solidFill>
              </a:rPr>
              <a:t>[1])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5EAA87A-1091-4E07-BF48-A89ED8B981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if type(float(</a:t>
            </a:r>
            <a:r>
              <a:rPr lang="en-US" altLang="ko-KR" dirty="0" err="1"/>
              <a:t>tempList</a:t>
            </a:r>
            <a:r>
              <a:rPr lang="en-US" altLang="ko-KR" dirty="0"/>
              <a:t>[2])) is float:</a:t>
            </a:r>
          </a:p>
          <a:p>
            <a:pPr marL="0" indent="0">
              <a:buNone/>
            </a:pPr>
            <a:r>
              <a:rPr lang="en-US" altLang="ko-KR" dirty="0"/>
              <a:t>          y = float(</a:t>
            </a:r>
            <a:r>
              <a:rPr lang="en-US" altLang="ko-KR" dirty="0" err="1"/>
              <a:t>tempList</a:t>
            </a:r>
            <a:r>
              <a:rPr lang="en-US" altLang="ko-KR" dirty="0"/>
              <a:t>[2])</a:t>
            </a:r>
          </a:p>
          <a:p>
            <a:pPr marL="0" indent="0">
              <a:buNone/>
            </a:pPr>
            <a:r>
              <a:rPr lang="en-US" altLang="ko-KR" dirty="0"/>
              <a:t>       else:</a:t>
            </a:r>
          </a:p>
          <a:p>
            <a:pPr marL="0" indent="0">
              <a:buNone/>
            </a:pPr>
            <a:r>
              <a:rPr lang="en-US" altLang="ko-KR" dirty="0"/>
              <a:t>            print(‘[NA] marked to zero')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tempList</a:t>
            </a:r>
            <a:r>
              <a:rPr lang="en-US" altLang="ko-KR" dirty="0"/>
              <a:t>[2] = 0.0</a:t>
            </a:r>
          </a:p>
          <a:p>
            <a:pPr marL="0" indent="0">
              <a:buNone/>
            </a:pPr>
            <a:r>
              <a:rPr lang="en-US" altLang="ko-KR" dirty="0"/>
              <a:t>           y = float(</a:t>
            </a:r>
            <a:r>
              <a:rPr lang="en-US" altLang="ko-KR" dirty="0" err="1"/>
              <a:t>tempList</a:t>
            </a:r>
            <a:r>
              <a:rPr lang="en-US" altLang="ko-KR" dirty="0"/>
              <a:t>[2])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z="3300" dirty="0" err="1">
                <a:solidFill>
                  <a:srgbClr val="FF0000"/>
                </a:solidFill>
              </a:rPr>
              <a:t>yprTuple</a:t>
            </a:r>
            <a:r>
              <a:rPr lang="en-US" altLang="ko-KR" sz="3300" dirty="0">
                <a:solidFill>
                  <a:srgbClr val="FF0000"/>
                </a:solidFill>
              </a:rPr>
              <a:t> = </a:t>
            </a:r>
            <a:r>
              <a:rPr lang="en-US" altLang="ko-KR" sz="3300" dirty="0" err="1">
                <a:solidFill>
                  <a:srgbClr val="FF0000"/>
                </a:solidFill>
              </a:rPr>
              <a:t>maketuple</a:t>
            </a:r>
            <a:r>
              <a:rPr lang="en-US" altLang="ko-KR" sz="3300" dirty="0">
                <a:solidFill>
                  <a:srgbClr val="FF0000"/>
                </a:solidFill>
              </a:rPr>
              <a:t>(vars(), 'temp </a:t>
            </a:r>
            <a:r>
              <a:rPr lang="en-US" altLang="ko-KR" sz="3300" dirty="0" err="1">
                <a:solidFill>
                  <a:srgbClr val="FF0000"/>
                </a:solidFill>
              </a:rPr>
              <a:t>y'.split</a:t>
            </a:r>
            <a:r>
              <a:rPr lang="en-US" altLang="ko-KR" sz="3300" dirty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outputYpr</a:t>
            </a:r>
            <a:r>
              <a:rPr lang="en-US" altLang="ko-KR" dirty="0"/>
              <a:t> = "{} - {}".format(temp, y)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outputYpr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yprTuple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05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6440-1DE4-498E-A5F1-C3F5B82D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(PC,RP) </a:t>
            </a:r>
            <a:r>
              <a:rPr lang="ko-KR" altLang="en-US" dirty="0" err="1"/>
              <a:t>센싱데이터</a:t>
            </a:r>
            <a:r>
              <a:rPr lang="ko-KR" altLang="en-US" dirty="0"/>
              <a:t>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4FC81-1E92-4ADA-B3E5-3D0DA8C69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SENSOR_TYPE='Grove'</a:t>
            </a:r>
          </a:p>
          <a:p>
            <a:pPr marL="0" indent="0">
              <a:buNone/>
            </a:pPr>
            <a:r>
              <a:rPr lang="en-US" altLang="ko-KR" sz="1400" dirty="0"/>
              <a:t>def main(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):</a:t>
            </a:r>
          </a:p>
          <a:p>
            <a:pPr marL="0" indent="0">
              <a:buNone/>
            </a:pPr>
            <a:r>
              <a:rPr lang="en-US" altLang="ko-KR" sz="1400" dirty="0"/>
              <a:t>    ser = </a:t>
            </a:r>
            <a:r>
              <a:rPr lang="en-US" altLang="ko-KR" sz="1400" dirty="0" err="1"/>
              <a:t>serial.Serial</a:t>
            </a:r>
            <a:r>
              <a:rPr lang="en-US" altLang="ko-KR" sz="1400" dirty="0"/>
              <a:t>(</a:t>
            </a:r>
          </a:p>
          <a:p>
            <a:pPr marL="0" indent="0">
              <a:buNone/>
            </a:pPr>
            <a:r>
              <a:rPr lang="en-US" altLang="ko-KR" sz="1400" dirty="0"/>
              <a:t>       port=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["input"],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baudrate</a:t>
            </a:r>
            <a:r>
              <a:rPr lang="en-US" altLang="ko-KR" sz="1400" dirty="0"/>
              <a:t>=int(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["speed"]),</a:t>
            </a:r>
          </a:p>
          <a:p>
            <a:pPr marL="0" indent="0">
              <a:buNone/>
            </a:pPr>
            <a:r>
              <a:rPr lang="en-US" altLang="ko-KR" sz="1400" dirty="0"/>
              <a:t>    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ser.is_open</a:t>
            </a:r>
            <a:r>
              <a:rPr lang="en-US" altLang="ko-KR" sz="1400" dirty="0"/>
              <a:t> == True: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ser.close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ser.open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</a:t>
            </a:r>
          </a:p>
          <a:p>
            <a:pPr marL="0" indent="0">
              <a:buNone/>
            </a:pPr>
            <a:r>
              <a:rPr lang="en-US" altLang="ko-KR" sz="1400" dirty="0"/>
              <a:t>    diff = 0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prev_temp</a:t>
            </a:r>
            <a:r>
              <a:rPr lang="en-US" altLang="ko-KR" sz="1400" dirty="0"/>
              <a:t> = 0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xs_scaled</a:t>
            </a:r>
            <a:r>
              <a:rPr lang="en-US" altLang="ko-KR" sz="1400" dirty="0"/>
              <a:t> = []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xs</a:t>
            </a:r>
            <a:r>
              <a:rPr lang="en-US" altLang="ko-KR" sz="1400" dirty="0"/>
              <a:t> = []</a:t>
            </a:r>
            <a:endParaRPr lang="ko-KR" altLang="en-US" sz="1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F1DBE-51C7-42BB-9F16-3F7199D67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0833" y="1795619"/>
            <a:ext cx="5181600" cy="5373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 while True:</a:t>
            </a:r>
          </a:p>
          <a:p>
            <a:pPr marL="0" indent="0">
              <a:buNone/>
            </a:pPr>
            <a:r>
              <a:rPr lang="en-US" altLang="ko-KR" sz="1400" dirty="0"/>
              <a:t>       while </a:t>
            </a:r>
            <a:r>
              <a:rPr lang="en-US" altLang="ko-KR" sz="1400" dirty="0" err="1"/>
              <a:t>ser.inWaiting</a:t>
            </a:r>
            <a:r>
              <a:rPr lang="en-US" altLang="ko-KR" sz="1400" dirty="0"/>
              <a:t>() == 0:</a:t>
            </a:r>
          </a:p>
          <a:p>
            <a:pPr marL="0" indent="0">
              <a:buNone/>
            </a:pPr>
            <a:r>
              <a:rPr lang="en-US" altLang="ko-KR" sz="1400" dirty="0"/>
              <a:t>           pass</a:t>
            </a:r>
          </a:p>
          <a:p>
            <a:pPr marL="0" indent="0">
              <a:buNone/>
            </a:pPr>
            <a:r>
              <a:rPr lang="en-US" altLang="ko-KR" sz="1400" dirty="0"/>
              <a:t>       response = </a:t>
            </a:r>
            <a:r>
              <a:rPr lang="en-US" altLang="ko-KR" sz="1400" dirty="0" err="1"/>
              <a:t>ser.readline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   response = str(response, encoding="utf-8")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gyroTuple</a:t>
            </a:r>
            <a:r>
              <a:rPr lang="en-US" altLang="ko-KR" sz="1400" dirty="0"/>
              <a:t> = (0, 0)</a:t>
            </a:r>
          </a:p>
          <a:p>
            <a:pPr marL="0" indent="0">
              <a:buNone/>
            </a:pPr>
            <a:r>
              <a:rPr lang="en-US" altLang="ko-KR" sz="1400" dirty="0"/>
              <a:t>       if </a:t>
            </a:r>
            <a:r>
              <a:rPr lang="en-US" altLang="ko-KR" sz="1400" dirty="0" err="1"/>
              <a:t>response.startswith</a:t>
            </a:r>
            <a:r>
              <a:rPr lang="en-US" altLang="ko-KR" sz="1400" dirty="0"/>
              <a:t>(SENSOR_TYPE):</a:t>
            </a:r>
          </a:p>
          <a:p>
            <a:pPr marL="0" indent="0">
              <a:buNone/>
            </a:pPr>
            <a:r>
              <a:rPr lang="en-US" altLang="ko-KR" sz="1400" dirty="0"/>
              <a:t>           </a:t>
            </a:r>
            <a:r>
              <a:rPr lang="en-US" altLang="ko-KR" sz="1400" dirty="0" err="1"/>
              <a:t>gyroTuple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getTemp</a:t>
            </a:r>
            <a:r>
              <a:rPr lang="en-US" altLang="ko-KR" sz="1400" dirty="0"/>
              <a:t>(response)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xs_scaled.append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gyroTuple</a:t>
            </a:r>
            <a:r>
              <a:rPr lang="en-US" altLang="ko-KR" sz="1400" dirty="0">
                <a:solidFill>
                  <a:srgbClr val="FF0000"/>
                </a:solidFill>
              </a:rPr>
              <a:t>[0])</a:t>
            </a:r>
          </a:p>
          <a:p>
            <a:pPr marL="0" indent="0">
              <a:buNone/>
            </a:pPr>
            <a:r>
              <a:rPr lang="en-US" altLang="ko-KR" sz="1400" dirty="0"/>
              <a:t>       diff = </a:t>
            </a:r>
            <a:r>
              <a:rPr lang="en-US" altLang="ko-KR" sz="1400" dirty="0" err="1"/>
              <a:t>gyroTuple</a:t>
            </a:r>
            <a:r>
              <a:rPr lang="en-US" altLang="ko-KR" sz="1400" dirty="0"/>
              <a:t>[0] - </a:t>
            </a:r>
            <a:r>
              <a:rPr lang="en-US" altLang="ko-KR" sz="1400" dirty="0" err="1"/>
              <a:t>prev_temp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en-US" altLang="ko-KR" sz="1400" dirty="0" err="1">
                <a:solidFill>
                  <a:srgbClr val="FF0000"/>
                </a:solidFill>
              </a:rPr>
              <a:t>xs.append</a:t>
            </a:r>
            <a:r>
              <a:rPr lang="en-US" altLang="ko-KR" sz="1400" dirty="0">
                <a:solidFill>
                  <a:srgbClr val="FF0000"/>
                </a:solidFill>
              </a:rPr>
              <a:t>(diff)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prev_temp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gyroTuple</a:t>
            </a:r>
            <a:r>
              <a:rPr lang="en-US" altLang="ko-KR" sz="1400" dirty="0"/>
              <a:t>[0]</a:t>
            </a:r>
          </a:p>
          <a:p>
            <a:pPr marL="0" indent="0">
              <a:buNone/>
            </a:pPr>
            <a:r>
              <a:rPr lang="en-US" altLang="ko-KR" sz="1400" dirty="0"/>
              <a:t>       if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int(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["count"]):</a:t>
            </a:r>
          </a:p>
          <a:p>
            <a:pPr marL="0" indent="0">
              <a:buNone/>
            </a:pPr>
            <a:r>
              <a:rPr lang="en-US" altLang="ko-KR" sz="1400" dirty="0"/>
              <a:t>      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+ 1</a:t>
            </a:r>
          </a:p>
          <a:p>
            <a:pPr marL="0" indent="0">
              <a:buNone/>
            </a:pPr>
            <a:r>
              <a:rPr lang="en-US" altLang="ko-KR" sz="1400" dirty="0"/>
              <a:t>       else:</a:t>
            </a:r>
          </a:p>
          <a:p>
            <a:pPr marL="0" indent="0">
              <a:buNone/>
            </a:pPr>
            <a:r>
              <a:rPr lang="en-US" altLang="ko-KR" sz="1400" dirty="0"/>
              <a:t>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192060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78C55-A39A-438B-B46A-6CFECC38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(PC,RP) </a:t>
            </a:r>
            <a:r>
              <a:rPr lang="ko-KR" altLang="en-US" dirty="0" err="1">
                <a:solidFill>
                  <a:prstClr val="black"/>
                </a:solidFill>
              </a:rPr>
              <a:t>센싱데이터</a:t>
            </a:r>
            <a:r>
              <a:rPr lang="ko-KR" altLang="en-US" dirty="0">
                <a:solidFill>
                  <a:prstClr val="black"/>
                </a:solidFill>
              </a:rPr>
              <a:t> 수집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FF471-50AB-4B5E-A5C0-67BFC263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xs_scaled</a:t>
            </a:r>
            <a:r>
              <a:rPr lang="en-US" altLang="ko-KR" dirty="0"/>
              <a:t> = </a:t>
            </a:r>
            <a:r>
              <a:rPr lang="en-US" altLang="ko-KR" dirty="0" err="1"/>
              <a:t>asarray</a:t>
            </a:r>
            <a:r>
              <a:rPr lang="en-US" altLang="ko-KR" dirty="0"/>
              <a:t>(</a:t>
            </a:r>
            <a:r>
              <a:rPr lang="en-US" altLang="ko-KR" dirty="0" err="1"/>
              <a:t>xs_scaled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xs</a:t>
            </a:r>
            <a:r>
              <a:rPr lang="en-US" altLang="ko-KR" dirty="0"/>
              <a:t> = </a:t>
            </a:r>
            <a:r>
              <a:rPr lang="en-US" altLang="ko-KR" dirty="0" err="1"/>
              <a:t>asarray</a:t>
            </a:r>
            <a:r>
              <a:rPr lang="en-US" altLang="ko-KR" dirty="0"/>
              <a:t>(</a:t>
            </a:r>
            <a:r>
              <a:rPr lang="en-US" altLang="ko-KR" dirty="0" err="1"/>
              <a:t>xs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plt.subplot</a:t>
            </a:r>
            <a:r>
              <a:rPr lang="en-US" altLang="ko-KR" dirty="0"/>
              <a:t>(211)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xs_scaled</a:t>
            </a:r>
            <a:r>
              <a:rPr lang="en-US" altLang="ko-KR" dirty="0"/>
              <a:t>[:], label='measurements')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xs</a:t>
            </a:r>
            <a:r>
              <a:rPr lang="en-US" altLang="ko-KR" dirty="0"/>
              <a:t>[:], label='difference')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plt.legend</a:t>
            </a:r>
            <a:r>
              <a:rPr lang="en-US" altLang="ko-KR" dirty="0"/>
              <a:t>(loc=4)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__name__ == '__main__':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args</a:t>
            </a:r>
            <a:r>
              <a:rPr lang="en-US" altLang="ko-KR" dirty="0"/>
              <a:t> = </a:t>
            </a:r>
            <a:r>
              <a:rPr lang="en-US" altLang="ko-KR" dirty="0" err="1"/>
              <a:t>parse_args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main(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5C354-ECED-4753-B384-2FAB2EA520CD}"/>
              </a:ext>
            </a:extLst>
          </p:cNvPr>
          <p:cNvSpPr txBox="1"/>
          <p:nvPr/>
        </p:nvSpPr>
        <p:spPr>
          <a:xfrm>
            <a:off x="6295869" y="194231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5887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841</Words>
  <Application>Microsoft Office PowerPoint</Application>
  <PresentationFormat>와이드스크린</PresentationFormat>
  <Paragraphs>150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센서데이터 수집 (Glove High Temperature)</vt:lpstr>
      <vt:lpstr>물리 센서 센싱환경 구성 </vt:lpstr>
      <vt:lpstr>(아두이노)온도센싱 획득</vt:lpstr>
      <vt:lpstr>(PC,RP) 센싱데이터 수집 </vt:lpstr>
      <vt:lpstr>(PC,RP) 센싱데이터 수집 </vt:lpstr>
      <vt:lpstr>(PC,RP) 센싱데이터 수집 </vt:lpstr>
      <vt:lpstr>(PC,RP) 센싱데이터 수집 </vt:lpstr>
      <vt:lpstr>(PC,RP) 센싱데이터 수집 </vt:lpstr>
      <vt:lpstr>(PC,RP) 센싱데이터 수집 </vt:lpstr>
      <vt:lpstr>(PC,RP) 센싱데이터 수집 </vt:lpstr>
      <vt:lpstr>센서데이터 클라우드 전송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센서데이터 수집</dc:title>
  <dc:creator>Kang Yunhee</dc:creator>
  <cp:lastModifiedBy>Kang Yunhee</cp:lastModifiedBy>
  <cp:revision>9</cp:revision>
  <dcterms:created xsi:type="dcterms:W3CDTF">2020-01-07T07:02:03Z</dcterms:created>
  <dcterms:modified xsi:type="dcterms:W3CDTF">2020-01-08T08:35:48Z</dcterms:modified>
</cp:coreProperties>
</file>