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80" r:id="rId3"/>
    <p:sldId id="268" r:id="rId4"/>
    <p:sldId id="467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D11E0-BB4F-48A5-9912-1AD78A72FCE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0843-1208-47AF-8A28-AD876666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349A4-FBBA-4C99-8863-5EAD012ED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149D0-2689-42A3-A27A-5BBB1D995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고딕" charset="-127"/>
                <a:ea typeface="나눔고딕" charset="-127"/>
              </a:rPr>
              <a:t>객체지향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프로그램의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주요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개념인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endParaRPr lang="en-US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E7A37-6B37-4A44-B9E5-2AB646A7E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A90E488E-F3E5-448D-9C3B-A22B498042B4}" type="slidenum">
              <a:rPr lang="en-US" altLang="ko-KR" sz="1200">
                <a:ea typeface="돋움" panose="020B0600000101010101" pitchFamily="50" charset="-127"/>
              </a:rPr>
              <a:pPr/>
              <a:t>3</a:t>
            </a:fld>
            <a:endParaRPr lang="en-US" altLang="ko-KR" sz="120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4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BC50-77FF-48F1-8760-AC5CC7E72801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 dirty="0"/>
              <a:t>: 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9080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EF19A-A0D1-4C07-8BBE-D9141E8D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95" y="1825625"/>
            <a:ext cx="3465140" cy="46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0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4">
            <a:extLst>
              <a:ext uri="{FF2B5EF4-FFF2-40B4-BE49-F238E27FC236}">
                <a16:creationId xmlns:a16="http://schemas.microsoft.com/office/drawing/2014/main" id="{CFC06AC5-25D9-4D36-95D9-1C68CCA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charset="-127"/>
                <a:ea typeface="나눔고딕" charset="-127"/>
              </a:rPr>
              <a:t>수업목표</a:t>
            </a:r>
            <a:endParaRPr lang="en-US" altLang="ko-KR" dirty="0">
              <a:latin typeface="나눔고딕" charset="-127"/>
              <a:ea typeface="나눔고딕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4BD2-B618-4365-B437-39BA32F638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나눔고딕" charset="-127"/>
                <a:ea typeface="나눔고딕" charset="-127"/>
              </a:rPr>
              <a:t> </a:t>
            </a:r>
            <a:r>
              <a:rPr lang="ko-KR" altLang="en-US" dirty="0"/>
              <a:t>패키지 의미</a:t>
            </a:r>
            <a:endParaRPr lang="en-US" altLang="ko-KR" dirty="0"/>
          </a:p>
          <a:p>
            <a:pPr lvl="1"/>
            <a:r>
              <a:rPr lang="ko-KR" altLang="en-US" dirty="0"/>
              <a:t>상호  관련  있는 클래스와  인터페이스를  한곳에 묶어 놓은 것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자바는 개발자가 편리하게 프로그래밍할 수 있도록 기본 패키지를 제공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>
              <a:defRPr/>
            </a:pPr>
            <a:endParaRPr lang="en-US" dirty="0">
              <a:latin typeface="나눔고딕" charset="-127"/>
              <a:ea typeface="나눔고딕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BC34B-E252-4006-9825-EF19ABFD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36" y="2950767"/>
            <a:ext cx="4762500" cy="30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79"/>
    </mc:Choice>
    <mc:Fallback xmlns="">
      <p:transition spd="slow" advTm="2250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CE060-A35B-483B-8AA4-19E83D94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Lab. Class</a:t>
            </a:r>
            <a:r>
              <a:rPr lang="ko-KR" altLang="en-US" dirty="0"/>
              <a:t> 클래스를 활용한 클래스 </a:t>
            </a:r>
            <a:r>
              <a:rPr lang="ko-KR" altLang="en-US" dirty="0" err="1"/>
              <a:t>정보얻기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72CD3-03DC-4844-8D20-9630EE63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30" y="3056966"/>
            <a:ext cx="4129050" cy="35403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F6DAB7-6503-4F6A-ABBF-65FBCF0B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14190"/>
            <a:ext cx="4718236" cy="1562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BDF2C8-AEBF-49A6-B23A-B0BD3787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16" y="1184182"/>
            <a:ext cx="36480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810"/>
    </mc:Choice>
    <mc:Fallback xmlns="">
      <p:transition spd="slow" advTm="3178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DD601-9408-42ED-BA46-8D0BABA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72562-0EC2-46C8-8453-C04C6DA5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92" y="950259"/>
            <a:ext cx="9581931" cy="590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0BC18-E668-4CC5-941B-1FD0A9EBEC71}"/>
              </a:ext>
            </a:extLst>
          </p:cNvPr>
          <p:cNvSpPr txBox="1"/>
          <p:nvPr/>
        </p:nvSpPr>
        <p:spPr>
          <a:xfrm>
            <a:off x="7593106" y="268044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클래스정보 얻기</a:t>
            </a:r>
          </a:p>
        </p:txBody>
      </p:sp>
    </p:spTree>
    <p:extLst>
      <p:ext uri="{BB962C8B-B14F-4D97-AF65-F5344CB8AC3E}">
        <p14:creationId xmlns:p14="http://schemas.microsoft.com/office/powerpoint/2010/main" val="328413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48</Words>
  <Application>Microsoft Office PowerPoint</Application>
  <PresentationFormat>와이드스크린</PresentationFormat>
  <Paragraphs>13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맑은 고딕</vt:lpstr>
      <vt:lpstr>함초롬돋움</vt:lpstr>
      <vt:lpstr>Arial</vt:lpstr>
      <vt:lpstr>Times New Roman</vt:lpstr>
      <vt:lpstr>Wingdings</vt:lpstr>
      <vt:lpstr>Office 테마</vt:lpstr>
      <vt:lpstr>11주차: Java 프로그래밍</vt:lpstr>
      <vt:lpstr>패키지 사용하기</vt:lpstr>
      <vt:lpstr>수업목표</vt:lpstr>
      <vt:lpstr>Lab. Class 클래스를 활용한 클래스 정보얻기 </vt:lpstr>
      <vt:lpstr>12주차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16</cp:revision>
  <dcterms:created xsi:type="dcterms:W3CDTF">2020-05-10T01:48:54Z</dcterms:created>
  <dcterms:modified xsi:type="dcterms:W3CDTF">2020-05-31T04:10:32Z</dcterms:modified>
</cp:coreProperties>
</file>