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27T04:56:02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16826 2927 463 0,'0'0'81'0,"0"0"-75"15,0 0-5-15,0 0 3 16,0 0-3-16,0 0-2 16,0 0 2-16,0 0 2 15,11 46 4-15,-1-46 0 16,-4 0 14-16,-2 0-13 0,-1 0 16 15,0 0-18-15,-2 0 5 16,-1 0-10-16,2 0-1 16,-2 0 3-16,1 0 14 15,1 0 17-15,-2 0-3 16,0 0 17-16,0 0-18 16,1 0-11-16,1 0-16 15,-1 0 19-15,2 1-13 16,-1 1-3-16,-1-1 53 15,1-1-57-15,1 1 12 16,-3-1-4-16,1 2 19 16,-1-2-22-16,0 2 39 0,0-1-42 15,0 4-4-15,0 2 11 16,0 5-4-16,0 4 24 16,-6 6-19-16,-10 9 8 15,-11 12-17-15,-10 9 3 16,-6 12-6-16,-9 5 0 15,-7 4-1-15,-6-4 1 16,-4 6-1-16,-7 5 5 16,-8 7 2-16,-5 1-6 15,-2-4 7-15,3-7-2 16,14-13-6-16,18-14 5 16,18-12-2-16,16-13-2 15,12-11 3-15,8-8-6 0,2-3 3 16,0-3-1-16,3 1 2 15,11 2 6-15,2 2-7 16,2 8 0-16,3 4 0 16,4 3 0-16,3 8-1 15,5 4 5-15,6 0-3 16,7 1 1-16,2 2 4 16,4-3 0-16,-1 1-6 15,-2 5 0-15,-1-3 0 16,-3 2-1-16,-2-4 2 15,2-5-4-15,-8-7 8 16,-4-5-1-16,-5-4-1 0,-4-4-4 16,-7 2 2-1,-1-8-1-15,-7 3 0 0,0-1 0 16,-5-1-3-16,-1 3 5 16,-1-5-4-16,-1 3 4 15,1-3-3-15,-1 0 4 16,1-1-6-16,-1 0-18 15,-1 0 14-15,0 0-13 16,0 0-26-16,0 0-76 16,0 0-267-16</inkml:trace>
  <inkml:trace contextRef="#ctx0" brushRef="#br0" timeOffset="2032.8">17776 2444 333 0,'0'0'294'16,"0"0"-190"-16,0 0 5 15,0 0-23-15,0 0-13 16,0 0-21-16,0 0-20 16,-75-28 5-16,53 49-18 15,0 11 31-15,7 7-16 16,3 11 3-16,11 8-18 16,1 7-6-16,0-2 6 15,17-2-16-15,5-6 6 0,4-6-5 16,-2-5 0-16,0-6 3 15,-5-4-13-15,-5-2 6 16,-5-6-2-16,-7-1-45 16,-2-4-6-16,0-5-56 15,0-6-23-15,-2-10-69 16,-7 0-36-16</inkml:trace>
  <inkml:trace contextRef="#ctx0" brushRef="#br0" timeOffset="2313.04">17604 3020 307 0,'0'0'22'0,"0"0"54"16,121-66-47-16,-74 44-21 16,0 1 63-16,-8 2-27 15,-5 5-4-15,-8 6 1 16,-7 7 23-16,-1 1 23 15,-6 4-2-15,0 15-8 16,-5 4-26-16,-1 3-24 16,-2-3-23-16,-1-2 2 15,1-4 1-15,-3-4-14 16,1-5-1-16,-2-4-68 16,0-2-15-16,0-2-67 0,0 0-130 15</inkml:trace>
  <inkml:trace contextRef="#ctx0" brushRef="#br0" timeOffset="2467.63">18022 2813 619 0,'0'0'59'0,"0"0"-1"16,0 0-58-16,0 0-92 15,0 0-204-15</inkml:trace>
  <inkml:trace contextRef="#ctx0" brushRef="#br0" timeOffset="3004.93">18249 2840 411 0,'0'0'59'0,"0"0"72"16,95-35-1-16,-70 9-95 16,-8 4 13-16,-8 3-41 15,-7 1 1-15,-2 7-8 16,-2 6 15-16,-16 5-9 16,-7 6-6-16,-2 20 0 15,0 7 6-15,5 3-3 0,10-1 1 16,7-2 12-16,5-5-8 15,0-8 16-15,17-5 1 16,4-6 8-16,3-8 4 16,2-1-3-16,1 0 10 15,1-4-34-15,1-11 14 16,0-1-23-16,0-6 5 16,-5 0-3-16,-3-5-3 15,-4 0 0-15,-4-8-14 16,-4-1-37-16,-3-7-11 15,-3-1 11-15,-3 2-21 16,0 6-10-16,0 10 47 0,0 9 35 16,0 10 41-16,0 7 20 15,0 0-25-15,0 12-20 16,0 14 29-16,0 5 2 16,7 1-1-16,4-5-19 15,1-3-12-15,4-2-13 16,-1-6 0-16,6-1 2 15,1-3-4-15,-1-4-10 16,5-4-67-16,-4-3-25 16,-16-1-220-16,-3 0-270 15</inkml:trace>
  <inkml:trace contextRef="#ctx0" brushRef="#br0" timeOffset="3450.67">18869 2313 563 0,'0'0'56'16,"0"0"104"-16,22 87-69 15,-9-46-16-15,4-3-45 16,3-4 8-16,1-3 5 16,-3-6-19-16,0-3-22 15,-4-6 7-15,-1-4-6 16,-6-4-1-16,-1-3-4 15,-3-3 9-15,-1-2-16 16,-2 0 18-16,0 0-1 16,-3 0-8-16,-14-6-1 0,-5 6 0 15,-3 0-41-15,-2 13 27 16,4 17 13-16,4 6 1 16,10 1 2-16,9-3 10 15,0-5-8-15,9-11 8 16,19-10 12-16,8-8 9 15,6 0 20-15,-1-17-25 16,0-5 0-16,-7 1-27 16,-5 0 14-16,-9 7-12 15,-6 2 0-15,-8 7-1 16,-6 4-2-16,0 1-6 0,0 0-47 16,-8 0-69-1,-7 4-72-15,5 1-62 16,3-2-129-16</inkml:trace>
  <inkml:trace contextRef="#ctx0" brushRef="#br0" timeOffset="4775.2">18054 4221 953 0,'0'0'19'0,"0"0"7"15,-11 75 20-15,11-40-29 16,0 0 11-16,0-3-13 16,-1-3 17-16,-3-5-14 15,-4-9 4-15,2-3-20 16,0-4 7-16,1-6-1 15,5-2 0-15,0-4 23 16,0-26 9-16,14-9-32 16,14-6-7-16,11 1 0 15,3 6 0-15,4 10-2 16,2 10 1-16,-3 15 0 16,-6 3 0-16,-7 7 4 0,-12 17-8 15,-9 4 11 1,-11-1-4-16,0-1 2 0,-1-4-6 15,-14-7 4-15,6-4-3 16,1-5 0-16,5-6 0 16,1 0-3-16,2 0 3 15,0-14-2-15,0-3-9 16,0-1 10-16,5 1-7 16,4 6 6-16,0 2-4 15,3 6-2-15,2 3 3 16,2 0 3-16,2 0-4 15,1 5 12-15,-3 5-7 16,-3-2 7-16,-6 1-12 16,-4 4 2-16,-1 2-94 0,-2-3-93 15,0-9-123-15,0-2-120 16</inkml:trace>
  <inkml:trace contextRef="#ctx0" brushRef="#br0" timeOffset="5131.25">18879 4328 682 0,'0'0'71'16,"0"0"-13"-16,0 0 58 15,73-86-75-15,-73 72-16 0,0 2-6 16,-11 6 15-16,-9 6 24 15,-2 1-24-15,-1 24-26 16,-1 10-6-16,7 1 5 16,4-1 17-16,8-9 25 15,5-5-27-15,0-5 20 16,13-7-36-16,12-4 18 16,5-3-3-16,6-2-10 15,3 0-11-15,3-4 3 16,0-8-6-16,-3-2-16 15,-5 1-2-15,-6-8-66 16,-6 0-29-16,-6-4-71 0,-16 13-124 16,0-1-86-16</inkml:trace>
  <inkml:trace contextRef="#ctx0" brushRef="#br0" timeOffset="5325.02">19175 3959 597 0,'0'0'211'16,"0"0"-11"-16,0 0-81 15,0 0-98-15,0 0-10 16,0 0 8-16,32 39 27 16,-20 5-22-16,-2 3-4 15,2 0-16-15,-1-6 0 16,2-7-3-16,-1-3-1 0,0-9 0 16,1-4-88-16,-4-2-33 15,-7-16-66-15,-2 0-299 16</inkml:trace>
  <inkml:trace contextRef="#ctx0" brushRef="#br0" timeOffset="5963.02">19201 4259 830 0,'0'0'13'16,"0"0"-7"-16,0 0 18 15,76-82-24-15,-31 55-6 16,4 0 6-16,0-1 1 15,-7 0-1-15,-6 3-17 16,-8 1-35-16,-9 2 50 0,-10 2-165 16,-9 7 105-16,0 5 62 15,0 8 46-15,-1 0 85 16,-5 24-54-16,1 15 42 16,1 8-21-16,4 2-32 15,0-3-14-15,0-8-18 16,0-7-19-16,2-8-8 15,8-7-7-15,-1-2 7 16,0-7-7-16,1-3 2 16,-1-1-4-16,-1-3-9 15,3 0-3-15,-1 0 4 16,0-3 6-16,2-5 4 16,-2 1-17-16,1 6 14 15,1 1-11-15,1 0 12 0,3 12 4 16,3 2-4-1,-2-1 3-15,-1-1-2 0,0-4-1 16,-4-2 2-16,4-2 0 16,-1-2 3-16,4 2-8 15,-2-3-53-15,2-1 34 16,-1 0-35-16,-3-2 36 16,0-17 23-16,-6-2 3 15,-2-1 0-15,-2 3 9 16,-3 1 32-16,-2 2 8 15,0 9-2-15,0 1-14 16,0 3 8-16,0 2-15 0,0-1 1 16,-3 1-7-1,-5 0-14-15,2-1-9 0,-2 2 6 16,1-2-6-16,-3 1 3 16,-3 0-6-16,-1 1 0 15,0 0-33-15,3 0-88 16,8 0-105-16,1 0-287 15</inkml:trace>
  <inkml:trace contextRef="#ctx0" brushRef="#br0" timeOffset="6420.79">20332 4084 862 0,'0'0'10'15,"-5"79"-10"-15,-10-46 27 16,8-9-27-16,7-8 0 16,5-12 0-16,18-4 12 15,4-1 38-15,0-21-15 16,0-4-33-16,0-6-2 16,-6-4-31-16,-1-3-18 15,0-3 23-15,-5-4 23 16,-2-4 6-16,-5-4 24 15,-5 3 15-15,-3 2 51 16,0 10 14-16,0 13-11 16,0 13-41-16,0 13-44 0,0 18-11 15,-8 26 2-15,-4 14-1 16,3 4 2-16,3 1 26 16,3-6 11-16,3-8 23 15,0-11-42-15,0-7-7 16,11-9-9-16,-1-8-3 15,1-5-3-15,-2-2 8 16,-2-5-7-16,0 1 0 16,-1-3-6-16,-3 0-54 15,0 0 4-15,-1 0 3 16,-2-6-79-16,0-1-104 16,0-4-159-16</inkml:trace>
  <inkml:trace contextRef="#ctx0" brushRef="#br0" timeOffset="8309.12">17869 5356 1023 0,'0'0'0'0,"0"0"0"15,0 0 39-15,0 0-34 16,0 0 2-16,85 7 15 16,-14-38 10-16,16-9 1 15,8-3 15-15,12-3-22 16,4-3 16-16,10 1-25 15,7-1 8-15,5-3-18 16,-5 1 11-16,1 0-12 0,-7 5 3 16,-1 3-1-16,-7 8-5 15,-4 3 2-15,-5 2-2 16,-6 3 8-16,-7 3-10 16,-11 3-2-16,-11 5 1 15,-16 3 0-15,-14 1 0 16,-15 5 2-16,-11 2-5 15,-10 3 7-15,0-2 0 16,-4 4-3-16,0-2 9 16,0 2-3-16,0 0-14 15,0 0-8-15,0-2-16 16,0 2-22-16,0 0-47 16,-16 0-75-16,3 0-76 15,-3 2-53-15</inkml:trace>
  <inkml:trace contextRef="#ctx0" brushRef="#br0" timeOffset="8852.26">18207 5742 757 0,'0'0'11'16,"0"0"26"-16,0 0 82 15,0 0-54-15,0 0-2 16,0 0 26-16,20 26-27 15,15-47-7-15,14-7-23 16,19-9 6-16,18-9-19 16,23-6 7-16,21-4-22 15,16-6 15-15,6 0 26 16,13-1-31-16,3 1 5 16,4 0-8-16,4 2 10 15,-2 2-20-15,-2 4 16 0,-10 1-14 16,-8 3 9-16,-12 5-11 15,-12 7 4-15,-14 5-2 16,-17 9 2-16,-20 8-8 16,-21 5 7-16,-19 3 4 15,-16 2-5-15,-13 4-6 16,-7 2 3-16,-2 0 0 16,-1-2 0-16,2 0-4 15,-1 1-13-15,2 0-36 16,-2-1-16-16,-1 2-65 15,0-2-64-15,0 2-124 16</inkml:trace>
  <inkml:trace contextRef="#ctx0" brushRef="#br0" timeOffset="10205.91">22027 3452 796 0,'0'0'162'16,"0"0"-106"-16,0 0 118 15,0 0-75-15,0 0-55 16,0 0-2-16,37-64 11 16,-37 61-12-16,0 2 6 15,0 1-32-15,-18 0-4 0,-20 0-10 16,-17 4-2-16,-12 10-4 15,-7 1-11-15,-2 0 10 16,-5-3-9-16,-5 1 15 16,-5-2 0-16,-3-1-5 15,4-4 11-15,9-3-12 16,14-2 5-16,18-1 1 16,22 0 0-16,17 0 3 15,10 0-6-15,0 0-14 16,18 0-3-16,10 0 20 15,7 3 2-15,1 9-1 16,2 6-1-16,4 3 1 0,10 4-1 16,8-1 6-16,8 1-2 15,8 0 12-15,0 0-16 16,-2 3 16-16,-3-1-15 16,-7 6 3-16,-7-3-2 15,-6-3-3-15,-8-4 1 16,-12-6-2-16,-10-5 0 15,-10-2 4-15,-8-5-3 16,-3-3 6-16,0-2 6 16,0 0-5-16,-14-9-6 15,-5-9 0-15,-5-8-2 16,-3-7-4-16,-3-4-22 16,-4-9 18-16,-5-5-15 0,-4 0 17 15,-6-4-19-15,-7-3 15 16,-5-2-20-16,2 1 12 15,1 5 12-15,11 13 2 16,13 14 4-16,11 11 4 16,12 14-1-16,8 2-1 15,3 7-1-15,0 22-12 16,0 15 13-16,0 10 0 16,7 11 1-16,-6 8 7 15,-1 10-7-15,0 5 4 16,2 1-1-16,2-7 1 15,2-10 1-15,1-17-12 0,0-12 8 16,5-14-2 0,0-14 7-16,6-10 4 0,5-5 18 15,5-7 0-15,5-21-1 16,3-5-22-16,2-10 8 16,2-6-14-16,2-8 1 15,1-12 0-15,1-5 1 16,3-2-2-16,2 6 2 15,-2 8-7-15,-4 14 14 16,-1 11-4-16,-14 12-3 16,-11 10 12-16,-7 9-14 15,-9 6-1-15,-1 0-7 16,0 6 2-16,0 15 4 16,-3 0-33-16,-7-2-22 15,-2 0-53-15,-3 1-82 0,6-15-80 16,-3 0-188-16</inkml:trace>
  <inkml:trace contextRef="#ctx0" brushRef="#br0" timeOffset="16696">13581 6143 787 0,'0'0'197'16,"0"0"-192"-16,0 0 91 0,0 0 5 15,0 0-66-15,0 0 3 16,0 0 18-16,13 2-26 16,-11-2 6-16,-2 0-28 15,0 0-8-15,0 0-1 16,0 0 0-16,2 2-2 16,1 6 3-16,2 2-2 15,1 6 7-15,-1-1-6 16,1 7 5-16,1 2-3 15,0 5 2-15,-1 3-6 16,-1 1 3-16,-1 3 0 16,-2 2 0-16,-2 0 0 0,0 0-4 15,0 1 8-15,0 2 0 16,0-2-1-16,3 3-6 16,-3 2 2-16,4 1 1 15,-2 3 0-15,-2 0 1 16,0 5-4-16,0 0 6 15,0 8-6-15,0 3 8 16,0 2-7-16,0 0 3 16,0-1-2-16,0 0-1 15,0 2 0-15,0 2 2 16,0 2-4-16,0-1 2 16,0-3-2-16,0-1-4 15,0-1 11-15,0-2-7 0,0-1-2 16,0-2 5-16,0 2 0 15,4 2 1-15,-1 6-2 16,3-1 6-16,-1 0-5 16,-1 0 3-16,2-6-2 15,0 4 0-15,-3 0 0 16,3 1-1-16,-1-2 1 16,-5 0-1-16,0-2 1 15,0 0-5-15,0-1 10 16,0 2-4-16,-5 1 3 15,-3 1-8-15,1 2 4 16,-3 6 0-16,2 0 0 0,-1 3 1 16,-1-2-5-1,2 1 9-15,2 2-7 0,0 0 5 16,3-2-5-16,-1-1 4 16,4-2-4-16,-3-1 2 15,-1-1-1-15,-1 0 1 16,-3 2 0-16,1 0-6 15,-2 3 13-15,3 4-7 16,-1-1 5-16,2 0-10 16,-1 0 5-16,-3 1 0 15,2 3 0-15,-2-2 1 16,0-1-6-16,3-5 10 16,0 1-8-16,0-5 7 0,1 0-4 15,1 0 0 1,-2 2 0-16,0 3-2 0,-1 2 2 15,-1 0-1-15,-2 2 2 16,1 0-7-16,3 1 13 16,1 2-7-16,4-3 5 15,1-6-10-15,0 0 5 16,0-3 0-16,0-1 0 16,3-3 0-16,4 0-5 15,1 2 10-15,2-1-6 16,1 0 4-16,-1-3-5 15,3-3 3-15,1-2-2 0,1 0 1 16,-3 0 0-16,2 0-2 16,-1-4 4-16,-3 0-9 15,2-4 14-15,-3-2-7 16,2 2 5-16,-4-5-10 16,2 1 6-16,-2 0-1 15,-1-4 0-15,5 0 0 16,-5 0-5-16,0-1 11 15,1 3-8-15,-2 2 5 16,-2 1-4-16,1 2 1 16,-3 0 0-16,1-1-2 15,-2 2 2-15,0 2 0 16,0-2 0-16,0 2-6 16,0-3 13-16,0 0-8 15,1-5 9-15,4-2-15 0,-2 1 7 16,2-3 0-16,-2 3-2 15,0 2 4-15,0 2-6 16,-2 1 8-16,2 2-5 16,-3 6 4-16,0 1-3 15,0 7 0-15,0-3 0 16,0 1-1-16,0-5 0 16,-7-5 0-16,1-1 2 15,1-2-8-15,2-1 14 16,1-2-6-16,2-7 5 15,0-4-12-15,0-6 6 16,0-4-1-16,0-2 1 0,2-3 0 16,1-1-4-16,-1-3 8 15,-2 1-3-15,0-6 3 16,0 1-6-16,0-5 2 16,0-2-1-16,0-1 0 15,0 0 1-15,0 1-1 16,0 4 1-16,-8 1-5 15,-5 4 13-15,-1-1-8 16,-2 2 6-16,2 2-12 16,0-2 5-16,3 1 1 15,0-1 0-15,3 0 1 16,0-4-5-16,2 5 8 16,0-1-5-16,0 4 4 0,-1 2-6 15,2 3 3 1,2 0 0-16,0-1-2 0,3-2 1 15,0-1-11-15,0-3 11 16,-1-2-7-16,-1 1 16 16,1-3-11-16,-1-1 9 15,1-3-12-15,-1-4 3 16,1-1 1-16,1-4-1 16,0 0-2-16,0-2 4 15,0 1-4-15,-2 0 2 16,2-1 6-16,-1 2-4 15,1 2 1-15,-2-2-1 0,2 1 0 16,-1-1 1 0,1-3 0-16,0 0 1 0,0 0-9 15,0 0 17-15,0 0-9 16,0 0 5-16,0 1-9 16,-3 2 5-16,0 0-1 15,2 0 0-15,-1-1 0 16,2-2-2-16,0 0 7 15,0 0-2-15,0 0 0 16,0 0-6-16,0 0 2 16,0 0-2-16,0 0 0 15,0 0 0-15,0 0-2 16,0 0-18-16,0 0 13 16,0 0-11-16,0 1 20 15,0 0-8-15,0 3 3 0,0-2 1 16,0 4 3-16,0 4 2 15,0-2 0-15,-3 2-4 16,2-2 9-16,-1 0-5 16,1 1 4-16,-1 1-7 15,-1-4 3-15,3 4 0 16,-2 1 0-16,1 2 0 16,-1 2-3-16,1 3 7 15,1-2-13-15,0-3 18 16,0-3-11-16,0-6 9 15,0-4-14-15,0 0 8 16,0 0-1-16,0 0 0 0,0 0 1 16,0 0-2-1,0 0 5-15,0 0 1 0,-2 0 0 16,-2 0-10-16,1-1-27 16,0-8-46-16,0-2-65 15,3 5-88-15,0 0-76 16</inkml:trace>
  <inkml:trace contextRef="#ctx0" brushRef="#br0" timeOffset="17980.06">13352 16118 747 0,'0'0'9'0,"0"0"127"16,0 0-31-16,0 0-39 15,0 0-9-15,0 0-1 0,0 0-14 16,-13-9-21 0,13 9-14-16,5 25 0 0,14 9 36 15,5 7-20-15,2 1 12 16,0-2-14-16,1-5 10 16,-2-2-24-16,-3-5 3 15,-2-4 1-15,-2-6-6 16,-4-5 5-16,-3-6-8 15,0-5 8-15,3-2-8 16,3-3 15-16,7-20-4 16,4-8-5-16,5-7-7 15,1 0 0-15,4-3-2 16,-2 0-12-16,-1 3 0 16,-2 4-32-16,-3 4 15 15,-4 5-24-15,-1 5-9 0,-3 4-22 16,-4 4-9-16,-2 3-32 15,-16 9-119-15,0 0-79 16</inkml:trace>
  <inkml:trace contextRef="#ctx0" brushRef="#br0" timeOffset="34842.06">7588 5768 151 0,'0'0'141'16,"0"0"-133"-16,0 0 4 16,0 0 5-16,0 0 0 15,0 0 17-15,-90-26 22 0,74 20-21 16,-2 2-1-16,3 0 4 15,2-1-9-15,-1 1 2 16,3 1-21-16,-3 0 13 16,-3 3-23-16,-7 0 9 15,-4 0-5-15,-8 0-4 16,-5 2 10-16,-6 6 5 16,-3 4 4-16,-7 1-13 15,0 5 22-15,-6 2-13 16,-5 5 9-16,-4 6-19 15,-3 5 11-15,1 8 1 16,4 10-12-16,6 8-3 16,4 6 7-16,6 4-11 0,2 5 9 15,3 4-8-15,1 9 10 16,3 1-18-16,6 1 9 16,1-3 0-16,8-1 0 15,2-7 1-15,2-4-6 16,5-7 10-16,5-3-4 15,7-1 4-15,9 0-10 16,0-2 4-16,28-3-2 16,8 1 1-16,7-2 0 15,1 4-1-15,-2 4-4 16,-4-1 4-16,1 2-4 16,-6 5-2-16,-3-2 18 15,-2 4-16-15,-6-1 8 16,-4-3-1-16,-10-1 0 0,-5 2 1 15,-3 2-6-15,-6 5 12 16,-19 2-4-16,-13 3-1 16,-5 2-3-16,-8-5 1 15,3-7 0-15,1-11-1 16,5-13 3-16,7-13-5 16,10-10 7-16,7-10-11 15,12-11 7-15,6-3-3 16,0-4-153-16,11 0 135 15,17 0-19-15,5 0 17 16,7 0 11-16,2-4-3 16,10 4 15-16,1 0 0 15,2 15-1-15,1 17 4 0,1 15-5 16,3 12 4-16,-1 15-2 16,2 17 6-16,-4 16-1 15,-3 20 9-15,-6 16-1 16,-11 4 2-16,-4 7-12 15,-8-4 5-15,-10-2-5 16,-6 8 5-16,-8 6 18 16,-1 13 5-16,-3 14-12 15,-13 4 5-15,-2 6 7 16,0 3-28-16,-1 6 6 0,1 4-7 16,2 1-1-1,4-8-1-15,10-10 0 0,2-11 12 16,5-12 14-16,18-3-26 15,6-7 6-15,2-7-15 16,3-11 3-16,-1-13 1 16,-1-7 5-16,-6-10-19 15,-4-9-51-15,-3-12 70 16,-7-15 1-16,-3-9 2 16,-3-13-3-16,-2-12 5 15,-1-14-4-15,0-14-1 16,2-7-64-16,-5-9-66 15,0-10-120-15</inkml:trace>
  <inkml:trace contextRef="#ctx0" brushRef="#br0" timeOffset="110725.57">23408 7091 9 0,'0'0'26'0,"0"0"-25"16,-92 76-1-16,63-58 2 15,6 0-5-15,3-6 5 16,2-2-4-16,6-2 2 15,2-1-3-15,10-7-28 0</inkml:trace>
  <inkml:trace contextRef="#ctx0" brushRef="#br0" timeOffset="113850.39">22531 7142 62 0,'0'0'92'15,"0"0"-16"-15,0 0 15 16,0 0-43-16,0 0 7 16,0 0-8-16,-52-53-6 15,41 48-17-15,-1-2-5 16,2 2 6-16,2 0-5 16,0-1 33-16,3 0 1 15,-1 1-1-15,1-1-36 16,-1 2 15-16,2 0-28 15,3 3 10-15,-2 0 0 16,1-3-9-16,1 2 8 16,-1-2-9-16,-1 2 18 0,0-2-12 15,-1 2 12-15,1-1-10 16,-2 0 0-16,1 2-6 16,1-2-3-16,1 1 0 15,1 1 0-15,-1 0 8 16,2-1-4-16,0 2 22 15,0 0-25-15,0 0 7 16,0-1-11-16,0 1 0 16,0 0 0-16,0 0 1 15,0 0-7-15,0 0 12 0,0 0-12 16,0 0 12 0,0 0-11-16,0 0 5 0,12 0 0 15,3 0 0-15,1 0 2 16,0 0-4-16,-2 0 7 15,-2 0-14-15,0 0 18 16,-1 1-8-16,-2-1 6 16,-2 0-14-16,3 2 6 15,1-2 1-15,0 0-3 16,2 0 6-16,-3 0-8 16,1 0 10-16,-1 1-4 15,-1 0 3-15,-1-1-6 16,2 2 2-16,-1-1-1 0,2-1 0 15,2 0 1 1,0 0-1-16,-1 2 4 0,2-2-10 16,-4 1 15-16,2 0-9 15,-2 1 9-15,0-1-16 16,1 1 8-16,1-1 0 16,-1-1-1-16,2 1 3 15,-2-1-7-15,2 0 11 16,-4 0-5-16,3 0 3 15,-2 0-7-15,1 0 3 16,1 0-1-16,0 0 0 16,0 0 2-16,2 0-2 15,0 0 4-15,2 0-10 16,1 0 15-16,-1 0-11 16,1 0 12-16,-1 0-17 15,-2-1 8-15,3 1 0 0,-3-1 0 16,4-1 1-16,0 2-8 15,4-1 16-15,-3 1-12 16,-1 0 9-16,-1 0-12 16,-5 0 6-16,1 0-2 15,-1 0 2-15,-1 0 0 16,3 0-2-16,1-2 6 16,2 1-11-16,-1 0 14 15,2 1-8-15,-3 0 10 16,-3-2-18-16,-2 2 8 0,-4 0 1 15,1-1-1 1,1 1 4-16,0-2-10 16,2 1 14-16,2 0-7 0,0 1 5 15,-3-2-10-15,-2 1 5 16,-2-1 0-16,-2 2-1 16,-2 0 1-16,1 0-1 15,-2 0 5-15,0 0-8 16,0 0 10-16,0 0-7 15,0 0 10-15,0 0-17 16,0 0 10-16,0 0-2 16,0 0 0-16,0 0 3 15,0 0-8-15,0 0 12 0,0 0-6 16,0 0 2 0,0 0-5-16,0 0 5 0,0 0-3 15,0 0 3-15,0 0-1 16,0 0-2-16,0-1 8 15,0-1-14-15,-3 1 12 16,-2 0-5-16,1 1 7 16,-3-1-16-16,1-2 8 15,-1 3 0-15,-2 0-1 16,-2 0 3-16,-3 0-9 16,-2 0 14-16,1 0-6 15,-4 0 2-15,-1 3-6 16,-2 0 3-16,-4 2 0 15,-2 0-2-15,1 1 4 16,-3 0-6-16,1-4 10 0,3 2-12 16,1-2 12-16,2-1-9 15,4 2 10-15,2 0-14 16,3 0 7-16,2-1 0 16,-1 2-3-16,0-2 5 15,1 1-7-15,-2 1 10 16,1-2-4-16,3 1 3 15,0-3-8-15,1 1 4 16,0 1 0-16,-2 0-1 16,2 0 1-16,-1 0-2 15,-2 2 4-15,0-2-6 16,-1 1 10-16,-2-1-8 16,-2-1 9-16,2 1-14 15,-1-1 7-15,-1 2 0 0,1 0-1 16,1-1 2-16,0 3-7 15,3-3 12-15,2 2-5 16,0-4 3-16,0 0-8 16,1 2 4-16,-2-1 0 15,-3 2 0-15,-1 0 0 16,2 1-3-16,-5-3 6 16,3 2-6-16,-3 0 6 15,2 0-4-15,-1-1 9 16,2 0-15-16,-1-2 7 15,1 2 0-15,0 0 0 0,2-2 0 16,1 1-5-16,6-1 11 16,3 0-6-16,3 1 4 15,0-1-8-15,0 0 3 16,0 0-1-16,0 0 2 16,0 0 0-16,0 1-3 15,0-1 7-15,0 0-8 16,0 0 9-16,0 0-8 15,0 0 9-15,0 0-12 16,0 0 5-16,0 0 1 16,0 0-1-16,0 0 0 15,0 0-4-15,0 0 8 16,0 0-10-16,0 0 10 16,0 0-6-16,7 0 0 0,8 0 3 15,2 0 0-15,4 0 1 16,1-1-4-16,0-3 7 15,-1-2-7-15,3 0 9 16,0-1-11-16,-1 3 14 16,0 1-17-16,-1 0 8 15,4-1 0-15,-4 2 0 16,1-3 2-16,-1 1-8 16,2-1 12-16,1-1-3 15,-2 0 0-15,-1 2-6 16,2-2 2-16,-2 4 1 15,-1-2 0-15,0-1 0 16,-2 2-5-16,-2 0 10 0,-1 0-9 16,1 2 11-16,-1-2-10 15,2 0 10-15,1 0-14 16,-1 2 7-16,0 1-2 16,-2-2 1-16,-4-2 2 15,1 3-6-15,0-2 13 16,-1 0-9-16,1 1 6 15,-1-1-10-15,-1 3 2 16,0 0 3-16,0 0-1 16,-3 0 2-16,-4 0-5 15,0 0 8-15,-4 0-7 16,0 0 6-16,0 0-3 0,0 0 8 16,0 0-15-1,0 0 7-15,0 0 0 0,0 0-1 16,0 0 2-16,0 0-3 15,0 0 9-15,0 0 1 16,0 0-6-16,0 0 1 16,0 0-2-16,0 0-1 15,0 0 0-15,0 0 1 16,-4 0-5-16,0 0 10 16,-2 0-9-16,1 0 6 15,0 0-4-15,1 0 6 16,2 0-10-16,1 0 5 15,1 0-2-15,0 0 2 16,0 0 0-16,0 0-5 16,0 0 10-16,0 0-6 0,-2 0 7 15,-2 0-12-15,1 0 4 16,0 0 1-16,-1 3 0 16,-2 4-4-16,-4 2 5 15,0 1-56-15,3 2-7 16,1-2-22-16,3-2-30 15,3-6-55-15,0-2-33 16</inkml:trace>
  <inkml:trace contextRef="#ctx0" brushRef="#br0" timeOffset="116634.16">23049 7136 90 0,'0'0'165'0,"0"0"-68"16,0 0-9-16,0 0 8 15,0 0-41-15,0 0 1 0,0 0-34 16,-23 0-7-1,14 0 16-15,0 0-1 16,-1 0-12-16,-5 0-15 0,-2 0 18 16,-2 4-10-16,-3 5 6 15,-2-4-16-15,0 4 4 16,-3-1-2-16,-1-2 1 16,0-1-3-16,-2-1 2 15,-2-1 4-15,-1-1-6 16,1-1 12-16,-3-1-10 15,2 0 2-15,2 0-1 16,0 0-4-16,1 0 3 16,3-1-3-16,0-5 12 15,4-2-10-15,1-2 11 16,0-3-13-16,3-1 5 0,1-2-3 16,0-1-2-16,3 1 0 15,-1-4 1-15,2 2-1 16,-2-4 4-16,2 4-6 15,1-1 9-15,2 3 3 16,4 1-5-16,1-1 8 16,3-3-12-16,3 0 2 15,0-2-3-15,-1 2 3 16,1-3-6-16,0 0 11 16,0 3-7-16,0-3 3 15,0 1-6-15,0 0 2 16,0-4 0-16,0 0 0 0,1 0 0 15,8-3-1 1,-5 0 3-16,2 5-8 0,1 1 13 16,0 3-8-16,2 6 8 15,-2 0-14-15,4-2 6 16,1 0-1-16,0-3 1 16,2 1 2-16,1 0-4 15,2 1 4-15,1-1-1 16,3 3 0-16,-3 0 2 15,-1 3-2-15,-3 0 0 16,1 1-1-16,-3-2 1 16,3 2 0-16,-3 0 1 15,2-1-8-15,0 1 17 0,1 3-11 16,-3-1 6-16,-2 2-10 16,4 1 4-16,-2-1 1 15,1 0 0-15,2 1 1 16,1-3-5-16,1 1 8 15,1 0-3-15,-2 1 1 16,2 0-4-16,-1 0 2 16,-3 2-1-16,-2 1 1 15,-2 0 0-15,-3 1-2 16,0 1 3-16,-1 0-8 16,2-1 14-16,0 0-7 15,1 2 6-15,2-1-12 16,2-2 6-16,-1 1 0 15,3 0 0-15,-1-1 2 0,-1 1-6 16,-3 2 8-16,0 0-5 16,1 0 6-16,-3 0-10 15,2 0 5-15,1 0-1 16,2 2 1-16,1 5 0 16,0 1-1-16,0-1 2 15,-1 0-8-15,-1 0 15 16,-1-2-7-16,-1 3 5 15,-1-3-12-15,-1 1 6 16,2 1 0-16,-1 0 0 16,-1 2 0-16,1-2-5 15,-2 0 10-15,-1-1-5 16,0 1 4-16,0-1-6 0,-2 0 2 16,4 1-1-1,-2 1 1-15,0 2 0 0,1 0-2 16,2-1 5-16,-2 0-10 15,3-1 15-15,-4-1-9 16,1 0 8-16,-1-1-14 16,-2 1 7-16,4-1 0 15,-4 0 0-15,2-2 1 16,2 0-6-16,-4 2 10 16,2-1-5-16,0-1 4 15,-3-1-7-15,3 2 3 16,-2-3 0-16,1 4 0 15,-1-2 0-15,3 2-1 0,-1-1 3 16,1 1-10 0,-1-2 16-16,-2 1-9 0,2-2 9 15,-3 3-16-15,2-1 9 16,-1 1-1-16,-1 1 0 16,2-1 2-16,-1 0-7 15,-1-1 10-15,0 0-4 16,0-1 3-16,-1 0-7 15,-1 2 3-15,1 0 0 16,-1-1 0-16,1 2 1 16,2-1-2-16,-1 1 2 15,0-1-8-15,1 0 14 16,-2 1-6-16,-2-1 7 0,1-2-15 16,-1 2 7-16,0-2 0 15,0 2 0-15,0 2 2 16,0 0-4-16,0-1 8 15,0 0-4-15,0-1 2 16,-1 0-6-16,-2 2 2 16,0 1-1-16,0 1 1 15,-2-2 0-15,3 1-2 16,-1-2 4-16,1 2-10 16,1-3 16-16,-1 3-8 15,-1-1 7-15,0 3-14 16,2-2 7-16,-2-1 0 15,0 2 0-15,1 0 1 0,-1-2-6 16,1 0 10-16,1-1-5 16,-2-1 4-16,3 3-8 15,-1-4 4-15,-1 0-1 16,1 2 1-16,-1-1 0 16,-2 2-1-16,-1 2 4 15,-2 0-9-15,-2 2 13 16,2-3-8-16,-1 0 9 15,2-2-16-15,0-1 9 16,-1 0-1-16,-1 3 0 16,2-2 1-16,0 2-6 15,-3-1 10-15,3-2-3 16,2 0 1-16,-1-2-6 0,5-1 3 16,-1-3-1-16,-2 1 0 15,-2 5 2-15,-2-1-3 16,0 2-6-16,0-1-16 15,4-2-26-15,2-3 11 16,1-1-74-16,0 0-40 16,0 0-17-16,0 0-64 15</inkml:trace>
  <inkml:trace contextRef="#ctx0" brushRef="#br0" timeOffset="118538.15">23574 7088 214 0,'0'0'68'15,"0"0"22"-15,0 0-25 16,0 0-8-16,0 0 11 0,0 0-15 15,0 0 2-15,0 3-13 16,0-3 6-16,0 0-25 16,0 0 8-16,0 0-20 15,-3 0-4-15,-3 0-2 16,0 0-5-16,-3 0 5 16,-1 0-2-16,0 1 10 15,0-1-13-15,-2 0 18 16,0 0-10-16,0 0 0 15,-3 0-8-15,0 1 0 16,1-1 0-16,0 0 2 16,1 0-4-16,4 0 6 15,-2 0 8-15,-1 0-9 16,3 0 10-16,-1-2-12 16,-2-3 6-16,3 3-7 0,-2-3 0 15,1 1 0-15,4 1 2 16,0 0-5-16,3-1 7 15,0-1 1-15,1-4-3 16,1 0-2-16,-2 1 0 16,3-1-1-16,0 1 0 15,0 0 2-15,0-4-2 16,0 1 5-16,-1-1-7 16,-1-1 6-16,2-3-3 15,-1 2 9-15,1 0-17 0,0 1 8 16,0 1-1-1,0 0 1-15,0 1 0 0,0-2-6 16,0-1 12-16,0 0-4 16,0-1 0-16,0 4-4 15,0-3 1-15,0 4 1 16,0-2 0-16,0 3 1 16,0 1-3-16,0 0 3 15,0-1-10-15,0-1 18 16,0 1-16-16,0-1 15 15,1-1-16-15,2 5 8 16,1-2 0-16,-2 3-1 16,1-1 2-16,2 2-6 15,-2-2 11-15,1 1-6 16,2-3 3-16,1 2-6 0,1-1 1 16,-1-1 2-16,0 4-2 15,-1 2 1-15,-1-1 0 16,1 0-1-16,-1 3-4 15,1 0 12-15,1-2-10 16,2 0 12-16,0 0-16 16,2 0 8-16,-1 0 0 15,-1 2 0-15,-1 0-1 16,-1 0-2-16,2 0 6 16,-2 0-3-16,1 0 3 15,-1 0-6-15,4 0 1 16,-2 3 1-16,1 2 0 0,3 1 2 15,-2 0-4 1,1-2 7-16,-2 0-7 0,-2 1 6 16,-2 0-3-16,1-1 7 15,1 3-14-15,-1-1 7 16,2 1 0-16,0 2 0 16,-3-1 0-16,-2 0-3 15,0 4 7-15,-3 1 1 16,1-1-4-16,-1 4-2 15,1-3 1-15,-1 2 0 16,1 0 0-16,-2 1 0 16,0 0-3-16,0 0 8 15,0 1-6-15,0 0 3 0,-8 3 0 16,0-2 4 0,-1 0-12-16,-1 1 6 0,1-1 0 15,-1 1 0 1,-2-1 1-16,0 2-5 0,-1-2 8 15,4-2-3-15,1-3 1 16,2-2-4-16,4-4-17 16,1-2-21-16,1 1-23 15,0-1-39-15,0 1-4 16,0-6-85-16,0 0-211 16</inkml:trace>
  <inkml:trace contextRef="#ctx0" brushRef="#br0" timeOffset="119987.27">23842 7099 188 0,'0'0'63'16,"0"0"38"-16,0 0-22 15,0 0-19-15,0 0-6 16,0 0-12-16,0 0 1 16,-37 1-2-16,32-1-6 15,1 0-6-15,1 0 21 0,0 0-14 16,2 0-12-16,1 0-4 15,0-1 2-15,0 1 2 16,0 0-9-16,0 0 6 16,0 0-20-16,0 0-1 15,0 0-1-15,0 0-4 16,0 0 5-16,0-2 0 16,5-1-1-16,7 1 10 15,2-2-9-15,4 1 2 16,3-1 0-16,1 1 5 15,4 0-12-15,0-3 6 16,3 0-1-16,-1 2 0 16,0-5 2-16,-2 3 4 15,-1 0-4-15,-5 2 9 16,-3 0-9-16,-2 2-4 0,0-2 2 16,-4 4 0-16,-1 0 0 15,3-2 0-15,4-2-2 16,5 0 7-16,8-1-7 15,5-2 6-15,6 1-3 16,1 2 5-16,3 0-12 16,1 1 4-16,-1 0 1 15,2 0 0-15,0-2 2 16,-1-2-7-16,-1 3 13 16,-2 0-8-16,-6 4 6 15,-1-2-10-15,-4 2 4 16,-3 0 1-16,0 0 0 0,-1 0 0 15,0 0-2 1,2 0 5-16,1 0-5 0,-1 0 5 16,3 0-4-16,0 0 9 15,1 0-14-15,2 0 6 16,2 0-1-16,0 0 0 16,-2 0 2-16,0 0-6 15,-2 0 11-15,-2-2-4 16,-3 0 1-16,0-2-6 15,-3 3 2-15,-2 1 1 16,-4-1-2-16,-2 1 3 16,-8-2-4-16,-2 2 6 15,-3 0-6-15,-5 0 8 16,0 0-4-16,0 0 5 16,0 0-12-16,2 0 5 0,-2 0-17 15,0 0-24-15,0 0-7 16,0 0 6-16,0 0-37 15,0 3-17-15,-3 0-78 16,-9-1-116-16</inkml:trace>
  <inkml:trace contextRef="#ctx0" brushRef="#br0" timeOffset="121284.24">23826 7486 356 0,'0'0'60'16,"0"0"39"-16,0 0-52 15,0 0-4-15,0 0-19 0,0 0 4 16,0 0-19 0,12-8 10-16,-8 4-9 0,2 0-3 15,2 1-2-15,-1-1-2 16,4 0 2-16,2-1-3 15,1 0 9-15,3-2-6 16,3 0 12-16,5-1-2 16,5-2-2-16,3 0 29 15,1-2-35-15,2 1-1 16,3 1-2-16,-1 0 3 16,4 2-7-16,3-1 3 15,1 3 5-15,2-2-16 16,-3 1 7-16,-2 0 1 15,-4-1 0-15,-2 1 1 0,-1-2-5 16,1 0 9-16,3 2-4 16,-1 2 2-16,3 0-6 15,1 2 3-15,-1 0 0 16,1-3-1-16,1 1 3 16,-1-1-4-16,0 0 5 15,-1 4-6-15,1-1 7 16,-3 0-4-16,4 0 9 15,-1 0-17-15,-3 2 8 16,-1-2 0-16,-6 1 0 16,-3-1 2-16,-2-1-1 15,-2 1 1-15,-4 2 6 16,-4-3-5-16,-2 4-4 0,-4 0 2 16,0 0-1-16,-8 0 0 15,2 0 0-15,-1 0-1 16,-2 0 5-16,2 0-6 15,-2-2 6-15,5 2-1 16,0 0 5-16,4 0-15 16,3 0 7-16,0 0 0 15,-1 0 0-15,-1 0 2 16,-3 0-6-16,-6 0 8 16,-2 0-4-16,-1 0 5 15,-1 0-2-15,0 0 2 16,0 0 8-16,0 0 10 15,0 0-11-15,0 0-12 16,0 0 6-16,0 0-11 0,0 0 13 16,0 0-16-16,0 0-29 15,-4 3-67-15,-3 1-88 16,-1-3-233-16</inkml:trace>
  <inkml:trace contextRef="#ctx0" brushRef="#br0" timeOffset="124913.24">23835 9244 501 0,'0'0'48'0,"0"0"23"16,0 0 36-16,0 0-43 15,0 0 40-15,0 0-61 16,0 0-11-16,-64 9-20 16,64-9-3-16,0 0-14 15,0 0 11-15,1 0-11 16,10 0 5-16,6 0 0 0,3 0 1 15,7 0 0-15,4 0-2 16,8 0 10-16,3-2-11 16,3-2 6-16,4 0-5 15,6-2 8-15,1-1-13 16,9-2 7-16,2 0-1 16,2-3 0-16,-1 0 2 15,-1 3-11-15,-3-2 18 16,0 0-11-16,-1 3 6 15,0 0-8-15,-5 1 3 16,-6 1 1-16,-3 2-1 16,-7-2 3-16,-2 1-7 15,-4-1 10-15,-1 0-12 16,-1 1 14-16,-1 1-14 0,1 2-4 16,-1 2 10-16,-3 0-21 15,-3 0-11-15,-5 0 5 16,-7 0 7-16,-5 0 16 15,-5 0-12-15,-4 2 10 16,-1-1-3-16,0-1 7 16,0 0-4-16,0 0 4 15,0 0-34-15,0 3-84 16,0-2-51-16,0 1-122 16</inkml:trace>
  <inkml:trace contextRef="#ctx0" brushRef="#br0" timeOffset="125619.1">23981 9607 269 0,'0'0'16'15,"0"0"88"-15,0 0-47 16,0 0 39-16,0 0-45 16,0 0 12-16,-43 25-9 15,43-24-30-15,0 1-10 16,0-2-10-16,0 2-3 16,0-2 4-16,12 0 13 15,7 0 11-15,7-5 5 0,3-6-23 16,10-3 3-1,7 1 13-15,9-3-10 0,10 2-14 16,6-1 4-16,7-2-7 16,0-2 6-16,3 1-9 15,2 1 12-15,0-3-18 16,-1 0 9-16,-6 2 0 16,-6-1-1-16,-7 3 4 15,-6 0-9-15,-3 3 13 16,-4 0-5-16,-3 1 2 15,-4 2-8-15,-5 2 4 16,-3-1 0-16,-5 4 0 16,-5 0 1-16,-7 1-3 15,-2 3 6-15,-5 1-8 16,-5 0 8-16,-3 0-2 0,-2 0 8 16,-1 0 0-1,0 0-9-15,0 0 6 0,0-1-7 16,0 1 2-16,2 0-6 15,1 0-37-15,1 0-53 16,-4 0-75-16,0 0-107 16</inkml:trace>
  <inkml:trace contextRef="#ctx0" brushRef="#br0" timeOffset="126894.09">23910 12533 531 0,'0'0'7'16,"0"0"103"-16,0 0-25 15,0 0-20-15,0 0-32 16,0 0-18-16,0 0-15 16,-32 13 1-16,42-13-2 15,7 0 8-15,4 0-5 16,6-7 3-16,2 0 4 15,6 0-4-15,5-2-1 16,8-2 0-16,6 0-4 16,5-2 0-16,6 0 4 15,0 1-10-15,1-1 12 16,-1 1-5-16,4 0 5 16,0-1-8-16,1 0 5 0,-5 3-3 15,-2-2 6-15,-5 3-4 16,-5-1-2-16,-3 1 4 15,-5 0-7-15,-2 2 11 16,-4 0-7-16,-3 1 6 16,-2-2-14-16,-4-1 7 15,-5 2 0-15,-4 2 0 16,-9 1 3-16,-2 2-11 16,-4 1 16-16,-4 0-8 15,-1 1 4-15,1 0-7 16,-2 0 3-16,0-2-2 15,1-1-14-15,3 0-30 0,-1-1 21 16,1 0-48-16,1 1-10 16,-3 1-26-16,-2-1-53 15,0 3-196-15</inkml:trace>
  <inkml:trace contextRef="#ctx0" brushRef="#br0" timeOffset="127538.95">24133 12837 181 0,'0'0'156'0,"0"0"-111"16,-91 45 38-16,79-43-12 0,6-2-17 15,3 0 32-15,3 0-43 16,0 0-37-16,0 0 2 16,0 0 5-16,9 0-1 15,11-1 17-15,6-13-19 16,9-3 4-16,10-2-3 16,11-3-3-16,9 0 9 15,9 2-7-15,2-2 1 16,5 0-4-16,5 0-3 15,-1-3 2-15,2 1-12 16,-5 3 6-16,-10-1 0 16,-8 4 0-16,-11 2 1 15,-9 3-5-15,-11 5 11 16,-11 0-7-16,-7 6 4 16,-9 0-5-16,-5 1 8 0,-1 1-7 15,0 0 37-15,0 0-14 16,0 0-6-16,0 0-15 15,0 0-1-15,0 0 8 16,0 0-7-16,0 0-2 16,0 0-5-16,0 0-66 15,-3 0-3-15,-7 0-55 16,7 0-87-16,-2 0-123 16</inkml:trace>
  <inkml:trace contextRef="#ctx0" brushRef="#br0" timeOffset="133380.61">25528 5318 126 0,'0'0'50'15,"0"0"26"-15,0 0-31 0,0 0-18 16,0 0 7-16,0 0-4 16,0 0-15-16,0 0 14 15,-9-34 1-15,6 29 2 16,-1-1 3-16,-2 0 1 16,1 0-16-16,1-1 13 15,-1 2 9-15,-1-1 8 16,2 2-2-16,1 1-13 15,0 1 6-15,3 2-26 16,-1 0 2-16,1-2-17 16,0 2 0-16,0 0 0 15,-2 0-2-15,2 0 1 16,-1 7 2-16,-1 6-3 0,0-2 6 16,1 0-4-16,-2 4 10 15,0 0-18-15,0 1 8 16,-3 0 0-16,3 1-2 15,0 0 4-15,0 3-7 16,0 0 14-16,-1 2-9 16,1 1 4-16,-2 0-8 15,4 1 2-15,-1-2 2 16,1 2-1-16,-2 1 4 16,-2 2-8-16,4 2 10 15,-2-1-11-15,0 1 12 16,0 0-12-16,-2-2 2 0,-1-1 4 15,-1 0-15-15,1-1 5 16,2-2 2-16,-3 5 0 16,3-1 3-16,-3-3 10 15,2 0-12-15,1-5 11 16,-1-2-8-16,2-4 3 16,2-4-1-16,1-3 1 15,-2-1-7-15,2-2-21 16,0 2-16-16,0-2 13 15,0 0-4-15,0-2 10 16,0 1-15-16,0-2 17 16,-3 0-46-16,2 0-116 15</inkml:trace>
  <inkml:trace contextRef="#ctx0" brushRef="#br0" timeOffset="133867.11">25246 5923 300 0,'0'0'155'0,"0"0"-48"16,0 0-10-16,0 0-83 15,0 0-3-15,0 0-13 16,-3-2 4-16,5 4 3 15,5 9-4-15,1-2 8 0,3 4 17 16,-2 1-6-16,1 2-5 16,-1-2-14-16,1 0 12 15,2-7-9-15,3-6 12 16,6-1-11-16,3-6 34 16,5-18-18-16,7-1-6 15,-3-1 0-15,6 0-15 16,-2 2 7-16,-1 1-2 15,1 2 0-15,-1 3 1 16,-5 3-12-16,-7 4 6 16,-3-1-2-16,-9 6 0 15,-3 2-3-15,-3 1 3 16,-3 3-12-16,-2 0 7 0,1 0 10 16,-1 0-11-1,1 0-4-15,-2 0 8 0,1 0-34 16,-1 0-18-16,0 0 2 15,0 0-5-15,0 0 5 16,0 0-42-16,0 0-89 16</inkml:trace>
  <inkml:trace contextRef="#ctx0" brushRef="#br0" timeOffset="187475.14">22828 14655 88 0,'0'0'27'0,"0"0"5"0,0 0 3 15,0 0-8-15,0 0-22 16,0 0 5-16,0 0 0 16,-60 36 3-16,51-28 7 15,2 2-20-15,-2-1-1 16,3 2-27-16,1-3-23 15,5-6-46-15,0-2 7 16</inkml:trace>
  <inkml:trace contextRef="#ctx0" brushRef="#br0" timeOffset="188630.87">22662 14809 157 0,'0'0'58'0,"0"0"5"16,0 0 5-16,0 0-12 16,0 0 7-16,0 0-19 15,-25 24-25-15,25-24 3 0,0 1-20 16,0 2 7-16,0 1-1 15,0-1 15 1,0 2-9-16,0-2-1 0,6-1 8 16,4 2-2-16,1-2 7 15,1 0-9-15,2 0-2 16,2 2-5-16,3 0-4 16,1 1-1-16,2 1-2 15,3-2 3-15,3-3-4 16,5-1 9-16,2 0-10 15,2 0 7-15,1 0 0 16,0 0-16-16,4 0 11 16,2-4-3-16,3-1 0 0,6-2 1 15,5 1-6-15,4 2 10 16,-1-2-3-16,-2-3 0 16,-5 2-3-16,-5 0 1 15,-3-1-1-15,-4 4 1 16,-3 1 0-16,-1 0-1 15,0 2 3-15,0-1-5 16,-1-2 6-16,2 0-1 16,1-3 5-16,-1 1-13 15,0 2 6-15,0 0 0 16,2 1-1-16,3 2 3 16,0-2-6-16,3-3 8 15,2 0-2-15,-1-4 1 16,1 2-6-16,-3-1 3 0,2 4-2 15,2 0 2-15,6 5 0 16,2 0-3-16,0 0 6 16,-3 0-10-16,-4 0 14 15,-3 0-10-15,-1 0 13 16,0-4-17-16,0-1 7 16,-2 3 0-16,3 2-1 15,-3 0 2-15,-1 0-4 16,-2 0 7-16,-3 0-3 15,1 0 2-15,2 0-4 16,9 0 1-16,1 0-1 16,5 0 0-16,-2 0 2 15,-5 0-2-15,-3-1 2 0,-1-2-9 16,-4-1 16-16,1 3-9 16,5-1 9-16,-2-1-16 15,6 0 8-15,-1-1 0 16,-3 0 0-16,-1 4 1 15,0-2-7-15,-3 2 13 16,-3 0-6-16,-4 0 2 16,-4 0 6-16,2 0-8 15,-2 0 1-15,2 0 6 16,-2 0-8-16,-2 0 4 16,-1 0 1-16,-2 0-1 15,0 0 0-15,-2 0 5 16,2 0-5-16,5 0-8 0,4 0 8 15,-2 0-4 1,-3 2 0-16,-5 0 1 0,-7 0-5 16,-4 2 9-16,-4-1 18 15,0 2-18-15,-6-1 10 16,-2-3-14-16,-2 1 2 16,-2-1 4-16,0-1 3 15,0 0 16-15,0 0-24 16,0 0 3-16,0 0 3 15,0 0-6-15,0 0 5 16,0 0-14-16,0 0-7 16,0 0-52-16,0 0-157 0</inkml:trace>
  <inkml:trace contextRef="#ctx0" brushRef="#br0" timeOffset="190717.46">25310 4017 348 0,'0'0'121'0,"0"0"-18"0,0 0-19 15,0 0-15-15,0 0-12 16,0 0 0-16,0 0-27 16,-34-82 27-16,29 71-28 15,-2 0 12-15,1 2-36 16,2 1 6-16,-5 2-8 16,0 1 0-16,0 2 2 15,-5 3-4-15,-2 0-2 16,-1 18 8-16,-2 19-11 15,1 11 10-15,8 11-7 16,4 4 8-16,6-4-14 16,0-9 6-16,6-10-2 15,13-14 3-15,4-16 0 0,7-10-7 16,5 0 14-16,2-21-6 16,1-11 5-16,-2-4-9 15,-5 0 3-15,-7 1 0 16,-9 5 0-16,-6 5 2 15,-9 3-4-15,0 5 8 16,-14 2-9-16,-5 2 8 16,-5 4-6-16,-1 4 13 15,1 1-24-15,1 4 12 16,-2 0-3-16,3 0-28 16,-1 14-4-16,4 0 7 15,3 1-40-15,3 4 15 0,9 0-86 16,4-11 2-16,0-1-79 15</inkml:trace>
  <inkml:trace contextRef="#ctx0" brushRef="#br0" timeOffset="191389.2">25196 4567 559 0,'0'0'27'0,"0"0"25"0,0 0 20 15,0 0-57-15,0 0-5 16,0 0 65-16,103-13-43 16,-51-28 0-16,6-8-31 15,5 0 6-15,-2-2-3 16,-6-2-4-16,-3-2 5 15,-10-3-4-15,-6-4 12 16,-11 4-6-16,-11 0 15 16,-13 5-11-16,-1 7 13 15,-9 0-16-15,-15 0-3 16,-4 1 0-16,-5 4-5 16,-1 3 0-16,-7 7 4 0,-8 5-10 15,-5 7 13 1,-8 4-14-16,-8 10 6 0,-4 5-7 15,-6 0-38-15,-6 6 32 16,-8 11 10-16,-5 3-27 16,2 5 23-16,3 9 8 15,9 12-3-15,13 13 10 16,13 5-11-16,10 7 4 16,16 6-4-16,13 5 4 15,17 4-1-15,3-3-2 16,14-5 2-16,15-7-10 15,6-13 22-15,4-6-16 16,1-11 13-16,0-9-16 16,1-8 8-16,-1-6 0 15,-3-10 9-15,-3-2-4 0,-1-4 11 16,0-2-11-16,1 0 28 16,4-6-29-16,2-8 7 15,-1-3-11-15,-2-1-1 16,-4 1 0-16,-6 0 2 15,-5 4-2-15,-7 3-7 16,-5 2-2-16,-5 6-34 16,-4 0-19-16,-1 2-125 15,0 0-63-15</inkml:trace>
  <inkml:trace contextRef="#ctx0" brushRef="#br0" timeOffset="203511.85">12590 12137 202 0,'0'0'52'0,"0"0"3"16,0 0-22-1,0 0-26-15,0 0-6 0,0 0 4 16,0 0 9-16,0 0 29 16,0 0 12-16,0-12-2 15,0 8-28-15,0 3 22 16,0-3-37-16,0 4 7 15,0-1-17-15,0 1 10 16,0 0 4-16,0 0-9 16,0 0 15-16,0 0-14 15,0-1 33-15,0 1-25 16,0 0 6-16,0 0-16 16,0 0-2-16,0 0 1 15,0 0-2-15,0 0-2 16,0 0 7-16,0 0-4 0,0 0 0 15,0 0 10-15,0 0-5 16,0 0-9-16,0 0 2 16,0 0 0-16,0 0-2 15,0 11 4-15,0 5-1 16,0 0 8-16,0 0-7 16,0 0 2-16,0 1-6 15,0-1 2-15,3 5 0 16,-3-2 0-16,0 4 0 15,5 1-2-15,-2 0 5 16,1 0-7-16,1-4 8 16,0-6-5-16,1 1 12 15,-1-3-22-15,1-4 10 16,-2-1-1-16,-2-1 1 0,4-1-3 16,-5 1-1-16,1 0-5 15,-2-1 7-15,0-1-3 16,0-1 5-16,0-1-7 15,0-1 6-15,0-1 2 16,0 1 0-16,0-1-2 16,0 2 8-16,0-1-12 15,0 2 12-15,0-1-6 16,0 1 8-16,0-3-16 16,0 0 9-16,0 0-1 15,0 0 0-15,0 0 3 16,0 0 12-16,0-6-15 15,7-6 14-15,4 1-12 0,2-2-2 16,-1-2 0-16,4-3 0 16,2-3-2-16,2-2 5 15,-1-2-7-15,1 2 10 16,2 0-11-16,-4 1 11 16,4 4-4-16,-3 1 9 15,-3 2-16-15,-2 6 5 16,-5 1 0-16,-1 4 0 15,-5 1 4-15,0 2 2 16,-3 1-5-16,0 0 28 16,3 0-16-16,-3 0-4 15,0 0-8-15,0 0-1 0,0 0 2 16,0 0 0-16,0 0-4 16,0 0 7-16,0 0-11 15,0 0 13-15,0 0 9 16,0 0-12-16,0 0-1 15,0 0-3-15,0 0 0 16,0 0 0-16,0 0 4 16,0 0-10-16,0 0 14 15,0 0 2-15,0 0-6 16,0 0-8-16,0 0 4 16,0 0 0-16,0 0-1 15,0 0 1-15,0 0-3 16,0 0 8-16,0 0-14 0,0 0 19 15,0 0-14-15,0 0 18 16,0 0-27-16,0 0 13 16,0 0 0-16,0 0-1 15,0 0 3-15,0 0-11 16,0 0 19-16,0 0-8 16,0 0 3-16,0 0-8 15,0 0 6-15,0 0-3 16,0 0 1-16,0 0 0 15,0 0-2-15,0 0 7 16,0 0-14-16,0 0 18 16,0 0-10-16,0 0 12 0,0 0-23 15,0 0 14-15,0 0-3 16,0 0 11-16,0 0-7 16,0 0 1-16,0 0 4 15,0 0-6-15,0 0 4 16,0 0-13-16,0 0 6 15,0-2 0-15,0 2-2 16,0 0 4-16,0 0-4 16,0 0 12-16,0 0-11 15,0 0 8-15,0 0-9 16,0 0 17-16,0 0-29 16,0 0 14-16,0 0 0 15,0 0-1-15,0 0 4 16,0 0-11-16,0 0 16 15,0 0-6-15,0 0 4 0,0 0-12 16,0 0 5 0,0 0-2-16,0 0 2 0,-8 0-6 15,4 0 7-15,-1 0-11 16,4 2 0-16,-1-2 22 16,2 1-21-16,-1-1 14 15,1 0-8-15,0 0-17 16,0 0 4-16,0 0-6 15,0 0-18-15,0 0 11 16,0 0-33-16,0 0-19 16,0 0-49-16,0 0-28 15,0 0-104-15</inkml:trace>
  <inkml:trace contextRef="#ctx0" brushRef="#br0" timeOffset="207907.83">12504 9338 342 0,'0'0'29'16,"0"0"62"-16,0 0-11 15,0 0-32-15,0 0-20 0,0 0 22 16,0 0 2-16,3-45-9 16,-3 40-10-16,0 2-15 15,3 0-3-15,7 2-14 16,-3-1 25-16,-1 2-23 16,-1 0 17-16,-5 0-10 15,0 0-19-15,0 14 12 16,0 9-3-16,1 2 0 15,1 3 2-15,-2 2-7 16,1-1 13-16,1 1-7 16,-2-1 4-16,0 2-10 15,0-2 5-15,0 0 0 0,0 0 0 16,0-2 0-16,0-2-1 16,0-6 5-16,0-5-13 15,0-4 19-15,0-6-12 16,0-1 12-16,0-2-20 15,0-1 11-15,0 0-1 16,0 0 0-16,0 0 3 16,12-11-6-16,1-10 12 15,5-2-9-15,2-1 6 16,3-4-11-16,3 1 5 16,0-1 0-16,-2 0-1 15,-4-1 3-15,-1 3-5 16,-4 1 6-16,0 0-8 0,-6 5 13 15,-1 8-8-15,-1-1 10 16,-3 3-20-16,-2 5 8 16,-1 1 2-16,-1 2 1 15,0 2 2-15,2 0 10 16,-2 0-10-16,0 0 28 16,0-1-25-16,0 1 6 15,0-2-12-15,0 1 0 16,0-1 2-16,0 1-2 15,0-1 0-15,0-2 7 16,0 1-1-16,0 1-4 16,0-3 17-16,0 2-10 15,0 2-9-15,0 0 1 16,0 1-1-16,0 0 0 0,0 0 3 16,0 0-12-16,0 0 18 15,0 0-10-15,0 0 8 16,0 0-12-16,0 0 5 15,0 0-4-15,0 0 3 16,-3 5 1-16,-3 12-6 16,-1 5 12-16,-2 0-17 15,-4 3 22-15,-1 3-14 16,-3-2 16-16,-1 3-26 16,-1 0 13-16,1 0-2 15,-1 0 2-15,1-2-1 16,3-2-8-16,4-7 18 15,5-6-12-15,3-6 12 0,3-4-18 16,0 2 7-16,0-4-1 16,0 0 3-16,0 0 0 15,0 0-5-15,0 0 11 16,-2 0-12-16,2 0 16 16,0 0-7-16,0 0 7 15,0 0-20-15,0-8 7 16,0-2 3-16,0 1 0 15,0 1-2-15,0-2-4 16,0-1 12-16,4-2-4 16,0-5 5-16,-1-4-14 15,0 0 7-15,2-3 0 0,-1 0 0 16,1 0 1-16,1-1-4 16,-2-3 6-16,-1 3-12 15,0-1 18-15,0-1-18 16,2 3-3-16,-4 0 6 15,2 0-9-15,-3-1 10 16,0 3 1-16,0 3 1 16,0 4-3-16,0 3 9 15,0 3-10-15,0 5 14 16,-1 2-15-16,-1 3 8 16,2 0-2-16,0 0 2 15,0 0-4-15,0 0 4 16,0 0-14-16,0 0 10 0,0 2 8 15,0 12-14-15,0 3 20 16,0 2-20-16,0 6 9 16,0 2 1-16,0 3 0 15,-3 5 2-15,-1 4-8 16,1 1 13-16,0 1-8 16,0-3 7-16,1-2-11 15,1-5 5-15,-2-3-1 16,0-4 1-16,3-4 0 15,-2-1-2-15,1-3 4 16,-2-2-10-16,1-2 17 16,2-4-9-16,0-4 9 15,0-3-18-15,0-1 5 16,0 0 4-16,0 0-2 0,14-1 6 16,1-10-9-16,4-1 12 15,1-3-5-15,3-3 3 16,3-5-9-16,0-4 4 15,3-5 0-15,2-3-1 16,0-1 2-16,2 1-3 16,-3 0 6-16,-3 6-9 15,-3 4 14-15,-6 8-10 16,-8 7 12-16,-2 6-22 16,-7 2 11-16,-1 2 0 15,0 0 7-15,0 0-4 0,0 0-6 16,0 0 11-1,0 0-6-15,0 0 4 0,0 0-12 16,0 0 6-16,0 0-2 16,-1 0 2-16,-5 0 0 15,0 0-2-15,0 5 5 16,-2 2-13-16,-5 8 20 16,-2 4-12-16,-1 2 14 15,-2 4-24-15,-3 4 11 16,0-1 1-16,3 2-1 15,-1-2 2-15,4-3-9 16,0-3 16-16,1 3-8 0,0-3 6 16,0 2-12-1,-4 0 6-15,2 3-2 0,-1-5 2 16,4-3 0-16,3-7-4 16,4-6 4-16,3-2-11 15,3-2 22-15,0-2-12 16,0 0 12-16,0-4-21 15,1-8 10-15,5-1 0 16,0 2-1-16,-2 3 5 16,-1 0-14-16,0 2 20 15,0 1-10-15,-1 3 6 16,-2 2-11-16,0-2 5 16,0 2-3-16,0 0 3 15,0 0-2-15,0 0 0 16,0 0-12-16,0 0 11 0,0 0 6 15,0 0-13-15,0 0 21 16,0 0-22-16,0 0 9 16,0 0 2-16,0 0-1 15,-3 0-1-15,-3 0-3 16,0 3 10-16,-1 3-8 16,2-2 9-16,2 0-12 15,0-2 5-15,3-1 0 16,0-1 0-16,0 0 2 15,0 0-3-15,0 0 6 16,0 0-9-16,0 0 14 16,0 0-12-16,0 0 15 15,0 0-24-15,0 0 12 0,0 0 0 16,0 0 0-16,0 0 3 16,0 0-11-16,0 0 16 15,0 0-9-15,0 0 7 16,0 0-10-16,0 0 4 15,0 0-2-15,0 0 2 16,0 0 1-16,0 0-1 16,-3 0 3-16,3 0-12 15,-2-4 18-15,1-3-11 16,-2 1 14-16,1-1-24 16,-2 1 11-16,1 1 1 15,0 0 0-15,-1 3 3 16,1-1-9-16,-3 1 13 15,0 2-7-15,-3 0 6 0,4 0-12 16,-1 0 6-16,2 0-3 16,-1 0 3-16,-1 0 0 15,2 0-3-15,1 0 7 16,0 0-13-16,3 0 18 16,0 0-8-16,0 0 8 15,0 0-18-15,0 0 9 16,0-3-1-16,0-2 0 15,0-2 2-15,0-3-8 16,0 2 15-16,0-3-10 16,0-1 11-16,0 2-18 15,0-3 9-15,0-1-5 0,0-1 2 16,0-1-12-16,0-1 9 16,0 0-18-16,0-4 22 15,0-1-3-15,0 1-7 16,0-1 19-16,-1 2-15 15,-2-1 0-15,-2 2 5 16,2-2-4-16,-2 5 4 16,0 0-4-16,0 5 14 15,2 1-6-15,2 5 2 16,-1 0-6-16,2 4-1 16,0 1 0-16,0-1 4 15,0 1-6-15,0 0-17 16,-1 2-11-16,1 16 25 0,0 7 18 15,0 3-11-15,0 4 10 16,0 5-12-16,1 0 6 16,4-2-2-16,-2 2 2 15,-2-2 2-15,-1-1 4 16,0-2-8-16,0-2 18 16,0-5-17-16,0-2 4 15,0-5-5-15,-1-5 0 16,1-3-1-16,0-3 2 15,0-3-4-15,0 0 6 16,0-1-10-16,0-2 14 16,0-1-2-16,8 0 1 0,3 0 1 15,1 0-5-15,1-8 0 16,2-2-2-16,0-1 6 16,-1-4-12-16,3 1 12 15,-1-6-2-15,4-6 0 16,1-5-4-16,3-6 5 15,3-4 1-15,0-2 6 16,-3 5-7-16,-4 5-5 16,-4 6 7-16,-6 6-8 15,-1 6 7-15,-5 4 12 16,-2 5-17-16,-2 3 19 16,0 0-15-16,0 3 6 15,0 0-10-15,0 0 6 0,0 0-14 16,0 0 14-1,0 0-6-15,0 0 5 0,0 0-12 16,0 0-14-16,0 0-12 16,0 6-12-16,0 4-32 15,0-2-28-15,0-5-83 16,0-2-35-16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27T05:00:27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14852 7860 242 0,'0'0'41'16,"-91"0"55"-16,57-3-42 15,-1-3-1-15,4 2-9 16,4 0-28-16,3-1-4 15,0 3-7-15,3-2 21 16,4 3 45-16,3 1 25 16,9-1-95-16,1 1 77 15,1-1-11-15,3 1-49 16,-3 0 27-16,3-1-24 16,-1-1 22-16,-1-2-28 0,-2-4 5 15,-2 0-6-15,1-1-27 16,-1 3 13-16,-1-2 0 15,1 2-1-15,-3-4 5 16,1 0-13-16,-3-2 20 16,-1-1-10-16,-5-1 6 15,1-1-11-15,-7 0 4 16,-2-2 0-16,-3-1-1 16,-2-1 2-16,0-2-4 15,-1 0 6-15,0 1-12 16,-1 1 9-16,-1-2-7 15,2 2 7-15,1-4 1 16,-1-1-1-16,4-3 0 0,1 1 0 16,4-5-1-16,0 2-5 15,4-3 12-15,0-3-3 16,0 1 4-16,5-3-9 16,0 1 2-16,0-2-3 15,1 3 2-15,2 1 1 16,2 3-1-16,4 6 3 15,2 1-11-15,2 3 18 16,0-2 2-16,0 3-10 16,9-5 5-16,5 0 0 15,-1-3-1-15,3 0-5 16,3-2 9-16,1 2-19 16,4 2 22-16,4 1-12 0,4-2 7 15,1 2-14 1,1 2 6-16,0-1 1 0,2 2 0 15,0-1 2-15,3 2-7 16,-1-1 13-16,0-1-16 16,1 1 17-16,1 1-12 15,-3 1 18-15,-1 0-15 16,-2 4 0-16,1 4 0 16,-1 1 0-16,1 3 2 15,3 2-11-15,1 3 19 16,3 3-11-16,7-1 8 15,-1-1-13-15,4 2 6 16,-2 0-1-16,2 0-1 16,0 0 4-16,-2 0-6 0,-2 0 9 15,0 3-13-15,-6 5 17 16,-1 1-10-16,-4 1 15 16,-1-1-28-16,-3 1 16 15,-3 2-2-15,0 0 0 16,0 0 0-16,-2 1-9 15,-1 0 18-15,0 4-6 16,-5 3 5-16,2-1-15 16,-3 3 7-16,-1 0 0 15,-3 1-2-15,2-1 2 16,-2 2-3-16,-1-2 8 16,-4 1-14-16,-1 1 19 15,-1 1-11-15,-2 3 17 0,-2 1-31 16,0 2 15-16,-1-1 0 15,-3 3-1-15,-2-1 3 16,0 4-12-16,0 3 20 16,0 2-6-16,0-1 2 15,0-4-11-15,-2 0 5 16,-11-4-2-16,-2 0 2 16,-9 2 0-16,-9 0 0 15,-4 1 6-15,-7-1-21 16,-1 0 31-16,-3-2-29 15,2-1 29-15,0-1-32 16,1-7 15-16,0-3 1 0,0-5-1 16,-2-2 4-1,2-3-12-15,0-2 20 0,3-2-8 16,5-1 3-16,4-3-11 16,6-2 5-16,5 0-1 15,7 0 0-15,5 0 2 16,5 0-4-16,4 0-22 15,1 0-10-15,0 0-103 16,0 0-72-16,0 0-185 16</inkml:trace>
  <inkml:trace contextRef="#ctx0" brushRef="#br0" timeOffset="1951.06">11802 6865 696 0,'0'0'33'16,"0"0"-18"-16,0 0 22 0,0 0-25 15,0 0-20 1,0 0 16-16,0 0-6 0,-4 5 19 16,4-5-13-16,0 0 0 15,0 0 1-15,0 0-11 16,0 0 9-16,0 0-14 16,3 0 8-16,3 0-1 15,3 0 2-15,-5 0 0 16,1 0-2-16,-4 0 5 15,-1 0 27-15,0 0-16 16,0 0 18-16,2-1-32 16,1-1 7-16,3 1-9 15,1 0 0-15,2 1-1 16,2-2 4-16,2 2-11 0,2 0 18 16,1 0-9-16,2 0 5 15,3 0-11 1,1 0 5-16,4 0-1 0,4 0 0 15,7 0 2-15,2 0-4 16,6 3 11-16,7 1-12 16,3-1 9-16,4 0-4 15,6 1 8-15,0-2-18 16,4 0 10-16,-2-2-1 16,0 1 0-16,-3 2 4 15,-4-1-9-15,-3 2 14 16,0 2-5-16,1 1 1 15,4 0-10-15,4-2 5 16,4 1 0-16,0 0-1 16,2-2 3-16,-1 0-7 0,-1 1 9 15,-2-2-9-15,-6 1 10 16,-5 2-8-16,-2-2 15 16,-7 4-22-16,-2-2 10 15,-4-2 0-15,-8 1-1 16,-5-3 3-16,-10 0-9 15,-8-2 15-15,-7 0-7 16,-2 0 4-16,-1 0-4 16,-1 0 1-16,0 0-2 15,0 0 0-15,0 0 0 16,0 3-1-16,0-2-62 16,0 3-9-16,0-1-31 15,-3-2-66-15,-4 1-262 0</inkml:trace>
  <inkml:trace contextRef="#ctx0" brushRef="#br0" timeOffset="2911.7">12017 7316 404 0,'0'0'26'15,"0"0"19"-15,0 0 33 16,0 0-45-16,0 0-7 16,0 0 19-16,0 0-14 15,-22 12-5-15,22-11-24 16,0 1 25-16,0 0 7 15,0 3 1-15,7-1-10 16,2 1 5-16,3 1-6 16,3-1-19-16,6 1-2 0,0 2 8 15,6-2-7-15,4 2-1 16,5 0 4-16,4 1 4 16,3-5-10-16,5 2 0 15,1-2 2-15,5-2 7 16,4 0-9-16,2-2 5 15,-1 0 2-15,3 0 1 16,-1 0-5-16,0 0-7 16,-4 0 8-16,0 0-5 15,1-2 0-15,1 0 4 0,4 2-8 16,-2 0 12 0,-1 0-11-16,-5 0 10 15,0 0-11-15,-1 0 11 0,3 0-14 16,1 0 5-16,2 0 2 15,-4 0-1-15,-2 0 5 16,-6 0-13-16,-2 4 18 16,-4-1-8-16,-3-2 7 15,-2 3-16-15,-3 0 9 16,-4-1-1-16,-6 0 1 16,-5 0 0-16,-7-2 2 15,-5 0 8-15,-5 2-4 16,-2-3-6-16,1 0 37 15,-1 0-35-15,0 0 5 16,0 0-8-16,0 0-3 0,0 0-2 16,2 0-58-16,-2 3 1 15,0-3-103-15,0 0-100 16</inkml:trace>
  <inkml:trace contextRef="#ctx0" brushRef="#br0" timeOffset="5896.33">11631 9512 387 0,'0'0'20'0,"0"0"30"0,0 0 30 15,0 0-29-15,0 0-5 16,0 0 17-16,0 0-7 15,-6-43-18-15,3 39-22 16,3 3 16-16,0 0-21 16,0 1 27-16,0 0-27 15,0 0 28-15,0 0-32 16,0-1 8-16,0-1 2 16,0 2-15-16,0-2 18 15,-2 2-20-15,2 0 34 16,0 0-33-16,0 0 2 15,0 0-3-15,0 0-2 16,0 0 0-16,0 0-7 0,0 0 8 16,0 0 1-16,0 0-7 15,2 0 16-15,8 0-7 16,-2 0 11-16,-1 4-24 16,1-1 11-16,5 3 0 15,1-2-1-15,6 0 2 16,6-1-7-16,2-1 15 15,3-1-5-15,4-1 2 16,-1 3-12-16,0 2 5 16,4-3 1-16,-2 2-2 15,5-4 4-15,1 0-8 16,4 0 12-16,2 0-12 0,1 0 13 16,-2 0-10-1,-3 0 17-15,-3 0-26 0,-6 0 12 16,0 0 0-16,-2 0-2 15,1 0 5-15,0 0-11 16,-3 0 16-16,1 2-7 16,-3-2 6-16,0 4-14 15,1-2 7-15,-3 0 0 16,1 2 0-16,2-1 0 16,0 0-4-16,0 2 10 15,-2-1-11-15,2 1 11 16,1-1-9-16,2 2 15 15,1-2-22-15,5-1 10 0,-2-2 0 16,2 1-1 0,0-1 3-16,1 2-11 0,-3-2 18 15,-1 1-10-15,0 0 8 16,0-1-14-16,4 0 5 16,-1 0 2-16,4-1-1 15,3 0 2-15,-1 0-6 16,1 0 11-16,-2 3-12 15,-1-1 13-15,-3 2-8 16,1-3 9-16,-2 0-16 16,-1 1 7-16,-2-2 1 15,-2 0-2-15,-2 0 4 16,-4 0-10-16,-1 0 16 16,-2 0-6-16,-2 0 5 0,0 0-13 15,0 0 6-15,-5 0 0 16,0 0-2-16,-5 0 4 15,-3 0-8-15,-1 0 12 16,-3 0-9-16,-1 0 8 16,2 0-7-16,1 0 10 15,-1 0-16-15,1 0 8 16,-1 0 0-16,-3 0-1 16,-2 0 2-16,1 0-8 15,-3 0 19-15,0 0-9 16,0 0 2-16,0 0-10 15,0 0 4-15,0 0 0 16,0 0-4-16,0 0-39 0,0 0-28 16,0 0-78-1,0 0-134-15</inkml:trace>
  <inkml:trace contextRef="#ctx0" brushRef="#br0" timeOffset="6847.4">15074 9025 572 0,'0'0'22'0,"0"0"82"15,0 0-18-15,0 0-58 16,0 0 21-16,0 0-12 16,0 0 0-16,3-19-36 15,-3 19 8-15,0 0 6 16,-3 0-6-16,-6 0-9 16,-4 0 7-16,-8 2-19 15,-4 9 24-15,-7 1-11 16,-2 0 7-16,-5 1-16 0,2 0 9 15,-6 0-1 1,-2 1 0-16,-3 0 1 0,2 2-7 16,0 1 12-16,4-3-7 15,4 1 7-15,4-2-9 16,6-4 3-16,5 1-1 16,1 0 0-16,0 0-2 15,-2 1 2-15,-5 3-17 16,-1-2 14-16,2 2 8 15,1-2-14-15,7-3 22 16,4-4-24-16,5-2 9 16,6-1 3-16,2-1 0 15,3-1 0-15,0 0-7 16,0 0-5-16,0 0 8 0,0 0-40 16,0 0 25-1,0 0-25-15,0 0-19 0,0 0-39 16,0 0-45-16,0-6-184 15</inkml:trace>
  <inkml:trace contextRef="#ctx0" brushRef="#br0" timeOffset="8912.55">14340 9124 523 0,'0'0'15'15,"0"0"12"-15,0 0 32 16,0 0-11-16,0 0-16 16,0 0 21-16,0 0-4 15,-9 20-29-15,-3-3 12 16,-4 1-21-16,-1 4 24 15,0 1-26-15,1-3 5 16,2-1-11-16,2 0-1 16,3-2 3-16,0-3-5 15,4 2 0-15,1-2 5 0,2 1-13 16,2-4 18 0,0-1-10-16,0-4 11 0,0-3-20 15,0-1 20-15,0 1-11 16,6-1 21-1,9 2-17-15,-1-4 6 0,5 0-2 16,-1 2-1-16,4-2-1 16,2 2-11-16,0 2 5 15,0-2-1-15,1 1 1 16,-1-2 0-16,-2 1-3 16,-3-1 8-16,-2 2-14 15,-3-2 18-15,-2 3-10 16,-8-3 16-16,1-1-30 0,-4 0 15 15,-1 0 0 1,0 0 2-16,0 0 3 0,0 0 9 16,0 0-8-16,0 0 36 15,0 0-40-15,0-1 2 16,0-10-4-16,0 3-1 16,-3-4 0-16,-3 0 2 15,2-2-4-15,-5-2 8 16,0-3-13-16,0-1 17 15,-1-3-11-15,-2 2 15 16,1 3-26-16,-1 3 13 16,2 5 0-16,1 3 0 15,2 3 3-15,0 2-11 16,4-3 18-16,0 4-7 0,0-2 3 16,0 0-12-1,-3 2 6-15,-2-4 0 0,0 3-1 16,2-2 3-16,0 2-6 15,3 2 11-15,-3 0-10 16,5 0 9-16,1-1-6 16,-2 1 17-16,1-2-29 15,-1 2 12-15,2 0 0 16,0 0 0-16,0 0 2 16,-1 0-10-16,1 0 18 15,-2 0-1-15,2 0-4 16,0 0-7-16,0 0 2 15,0 0-3-15,0 0 2 0,0 0 2 16,0 0-5-16,0 0 14 16,0 0-8-16,-1 0 3 15,-2 0-3-15,0 0 13 16,1 0-26-16,1 0 11 16,1 0 0-16,0 0 0 15,0 0-1-15,0 0-8 16,0 0 18-16,0 0-13 15,0 0 14-15,0 0-20 16,-2 0 9-16,1 0 1 16,1 0-1-16,0 0 3 15,0 0-6-15,0 0 11 16,0 0-12-16,0 0 11 16,0 0-6-16,0 0 10 15,0 0-19-15,0 0 9 0,0 0 0 16,0 0-1-16,0 0 3 15,0 0-12-15,0 0 20 16,0 0-6-16,0 0 2 16,0 0-12-16,0 0 5 15,0 0 1-15,0 0 0 16,0 0 2-16,0 0-12 16,0 0 20-16,0 0-16 15,0 0 12-15,0 0-10 16,0 0 12-16,0 0-16 15,0 0 6-15,0 0 1 16,0 0-2-16,0 2 6 0,0 1-15 16,1 3 25-16,4 1-10 15,1 2 2-15,-2 1-10 16,1 0 4-16,0 0 1 16,-2 0-1-16,0-3 2 15,2 3-7-15,-2-2 15 16,2 0-14-16,-1 2 12 15,-1-2-10-15,3 1 8 16,-2 1-10-16,1-4 4 16,-1 0 0-16,-1 2-1 15,0-4 4-15,2 1-13 16,1 0 22-16,0-2-17 0,-3 1 11 16,1 0-10-16,-1-2-10 15,0-2 8-15,0 1 5 16,-1 0-3-16,-1-1-2 15,-1 2 8-15,0-2-8 16,0 0 14-16,0 0-11 16,0 0 7-16,0 0-6 15,0 0 0-15,0 0 2 16,0 0 1-16,0 1-15 16,0 1 14-16,0-1-4 15,2 2-2-15,-2 1 14 16,0-3-14-16,0-1 5 15,0 0 2-15,0 0 0 0,0 0 2 16,0 0-9 0,0 0 16-16,0 0-6 0,0 0 2 15,0 0-4-15,0 0 6 16,0 0-10-16,0 0 3 16,0 0 0-16,-5 0-1 15,-4 0 3-15,-1-1-12 16,-4-3 22-16,2 0-10 15,-1-1 5-15,4 3-14 16,0-2 7-16,1 1 0 16,0-3 0-16,-1 2 2 15,1 0-10-15,1-2 18 16,-2 3-13-16,1 0 9 0,4 3-10 16,1 0 5-16,1 0-2 15,2-2 0-15,0 2-1 16,0 0-2-16,0 0 8 15,0 0-16-15,0 0 24 16,0-1-7-16,0 1 2 16,0 0-14-16,0 0 6 15,0 0 1-15,-1 0 0 16,1 0 1-16,0 0-7 16,0 0 15-16,0 0 2 15,0 0-7-15,0 0-2 16,0 0 0-16,0 0-4 15,0 0 1-15,0-1 1 16,0 1-3-16,0 0-6 0,0 0 8 16,0 0-72-1,0 0-37-15,0 0-105 0,0 0-24 16</inkml:trace>
  <inkml:trace contextRef="#ctx0" brushRef="#br0" timeOffset="11221.37">10512 9533 10 0,'0'0'564'0,"0"0"-553"16,0 0 51-16,0 0-34 16,0 0-17-16,0 0 20 0,0 0 1 15,-53 25 18 1,40-23-23-16,3 0 23 0,-5 0-39 16,0 2 18-16,-1-2-18 15,-1 2 1-15,1 0 9 16,1-1-7-16,0-2 20 15,3-1-20-15,-4 0 25 16,2 0-27-16,-2 0 11 16,-1 0-15-16,-2 0 0 15,-1 0 5-15,1 0-13 16,-2 0 0-16,5 0 12 16,-1 0-6-16,5 0-5 15,-1-2 18-15,-2-4-9 16,0-3-14-16,-1 0 4 15,-4-4 0-15,-1 2-2 0,-1-3 6 16,-2-3-14 0,6 3 21-16,0-5-5 0,5 1-2 15,0-6 1-15,3-3-2 16,4-1-3-16,2 0 9 16,4-1-1-16,0 8-16 15,0-5 16-15,12-1-14 16,3 1 13-16,1 0-12 15,1 1 11-15,-1 0-12 16,1-1 5-16,2-1 0 16,2 1-1-16,4 2 4 15,-1 2-14-15,3 6 24 16,3 1-16-16,0 5 10 16,-2 0-12-16,2 2 3 0,-2 4 3 15,2 1-1-15,3 0 2 16,0 2-9-16,3 1 16 15,-2 0-11-15,-1 0 9 16,-2 3-10-16,-1 13 8 16,-2 4-8-16,-1 1 3 15,-2 1-1-15,1-1-1 16,-3 1 6-16,-4-2-14 16,-5 2 23-16,-3 0-10 15,-7 3 5-15,-4 6-14 16,0-1 7-16,0 2 0 15,-15-1 0-15,-4-5 3 16,-3-1-10-16,-5 0 19 0,3-6-12 16,-6 1 5-1,0-6-4-15,2 0 0 0,1-6-2 16,2 0-6-16,1 2-12 16,1-2-15-16,1-2-39 15,1-1-3-15,3-2-52 16,17-3-16-16,-1 0-80 15</inkml:trace>
  <inkml:trace contextRef="#ctx0" brushRef="#br0" timeOffset="12315.83">9142 9471 265 0,'0'0'70'0,"0"0"-31"16,0 0 66-16,0 0-20 15,0 0 10-15,0 0-22 16,0 0-3-16,-79 10-23 16,72-10 2-16,-1 0-24 15,-2 0-12-15,7 0 7 16,-2 0-17-16,2 0 23 16,0 0-23-16,-1 0 39 15,1 0-39-15,1 0 25 16,-1 0-25-16,3 0 15 0,0 0-6 15,0 0-9 1,0 0-5-16,0 0 12 0,0 0-3 16,0 0-3-16,0 0-4 15,0 0 0-15,0 1-1 16,0 2 1-16,2 1 2 16,8 0-2-16,4-3 5 15,4-1-6-15,2 0 8 16,2 0 14-16,0 0-19 15,3 0 4-15,2 0-5 16,1 0-1-16,4 1 0 16,0-1 4-16,6 0-12 15,-1 0 17-15,3 0-11 16,2 0 11-16,0 0-15 0,4 0 6 16,-1 0-3-1,3 0 2-15,-3 0 1 0,-1 0-3 16,-2 4 7-16,-3 2-16 15,-5-2 25-15,2 0-14 16,-5-1 12-16,-4 0-22 16,-3 0 11-16,-5 0 0 15,-7 0-1-15,-3 1 0 16,-1-1-6-16,-5-2 14 16,1 0-7-16,1-1 7 15,-4 0-11-15,1 1 4 16,-2-1 0-16,0 0 0 15,0 0 1-15,0 0 2 16,0 0 5-16,0 0-7 16,0 0 10-16,0 0-7 0,0 0 7 15,0 0-22-15,0 0-3 16,0 0-44-16,0 0-38 16,-2 0-138-16,-2 0-439 15</inkml:trace>
  <inkml:trace contextRef="#ctx0" brushRef="#br0" timeOffset="14856.15">10124 11153 686 0,'0'0'17'15,"0"0"61"-15,0 0-20 16,0 0-28-16,0 0 6 16,0 0 0-16,0 0-26 15,-2 7 14-15,13-7-21 16,1 0 15-16,7 0-12 16,2 0-1-16,0-1-4 0,6 1-1 15,1-2 0-15,5 2 4 16,0 0-12-16,7 0 19 15,-1 0-5-15,-2 0-2 16,-4 0-8-16,-8 0 3 16,-5 0 1-16,-10 0 0 15,-2 0 0-15,-4 2-7 16,-2 3 17-16,-1-3-2 16,-1 2-7-16,3-2 3 15,-2 2 0-15,2-2-8 16,-1 2-41-16,1 4-57 15,-3-6-88-15,0-2-160 16</inkml:trace>
  <inkml:trace contextRef="#ctx0" brushRef="#br0" timeOffset="15644.58">11234 11239 562 0,'0'0'8'16,"0"0"-7"-16,0 0 41 15,0 0-2-15,0 0 34 16,0 0-24-16,0 0 13 15,-42 11-46-15,42-11 13 16,0 0-10-16,0 0-16 16,0 0 17-16,9 0-19 15,5 0 21-15,5 0-21 16,8 0 11-16,4 0-4 0,6 0-7 16,8 0 4-16,7-4-3 15,5-2-3-15,10 3 5 16,5-2-3-16,7 2 5 15,7 2 12-15,2-1-16 16,-2 2-6-16,2 0 3 16,-5 0 0-16,0 0 0 15,-8 0 2-15,-6 0-11 16,-8 0 19-16,-9 0-11 16,-13 0 6-16,-12 0-7 15,-12 0 6-15,-11 0-6 16,-4 0 4-16,0 0 19 15,0 0 16-15,-13 0-33 16,-1 0-8-16,-6 0-59 0,-3 0-23 16,11 0-95-1,-1 0-151-15</inkml:trace>
  <inkml:trace contextRef="#ctx0" brushRef="#br0" timeOffset="17347.73">9724 11094 592 0,'0'0'8'16,"0"0"5"-16,0 0-2 16,0 0 18-16,0 0 1 15,0 0 5-15,-13 9 5 16,4-5-27-16,-3 3 37 16,-3 0-20-16,-3 0 17 15,-3 2-26-15,-3 1 5 16,-1 2-5-16,-3 1-4 0,-4 1-4 15,-1 0-8 1,-2 0 28-16,-1-2-26 0,1-1 45 16,4-5-22-1,4-2 3-15,0-1-31 0,4-2 7 16,0-1-9-16,-2 0 7 16,-2 0-16-16,0 0 21 15,-1 0-16-15,-2 0 9 16,-3 0-7-16,3 0 3 15,-1 0-2-15,-2 0-1 16,2-1 0-16,-4-4 0 16,-1-1-17-16,2-4 19 15,1 2 0-15,3-4-9 16,5 0 18-16,6-3-18 0,4 1 7 16,2-5 2-16,2-5-3 15,3-1 7-15,1-1-9 16,3 0 15-16,1 2-9 15,0 1 3-15,1 4-5 16,2-1 1-16,0 2-1 16,0-1-4-16,0-3 4 15,3 0-1-15,6-3 4 16,1-1-12-16,1-1 22 16,5 0-15-16,1-2 12 15,2 0-18-15,1-2 8 16,2 1 1-16,-1 7-2 15,-3 3 3-15,3 3-8 0,-4 4 14 16,2 1-11 0,-3-1 10-16,2 3-10 0,1-2 5 15,0 1-2-15,3 2-1 16,0 0 2-16,2 4-2 16,-3 2 2-16,4 0-11 15,0 3 22-15,-1 0-11 16,0 0 8-16,2 0-16 15,-1 3 4-15,-3 6 4 16,0 3 0-16,-5 0 0 16,-1 4-8-16,1 0 17 15,-1 1-13-15,-1 1 12 16,0 1-13-16,-1 3 5 16,-1 0 0-16,-1 5 0 0,-3 3 1 15,0 1-5-15,-5 0 11 16,-2-3-18-16,-2-2 25 15,0-4-11-15,0-1 5 16,0 1-16-16,0 1 9 16,0-1-1-16,0 0 0 15,-5 1 3-15,-5-2-12 16,1 0 20-16,-2-3-5 16,-2 1-4-16,-2-4 7 15,2-2-2-15,1-4-5 16,-2 1 3-16,4-4 3 15,2-1-8-15,1-2 9 16,2-2-18-16,4-1 22 16,1 1-10-16,-3-1 6 15,3 0-18-15,0 0 12 0,0 0-3 16,0 0 0-16,0 0 6 16,0 0-13-16,0 0 21 15,0 0-9-15,0 0 0 16,0 0-6-16,0 0 6 15,0 0-5-15,0 0 4 16,0 0-2-16,0 0-2 16,-1 0 5-16,1 0-17 15,0 0 25-15,0 0-17 16,0 0 4-16,0 0-1 0,0 0-46 16,0 0 2-16,0 0-37 15,0 0-74-15,0 0-17 16,0 0-40-16,0 0-196 15</inkml:trace>
  <inkml:trace contextRef="#ctx0" brushRef="#br0" timeOffset="22342.22">10928 12141 355 0,'0'0'51'0,"0"0"24"16,0 0 7-16,0 0-31 0,0 0 16 16,0 0-18-16,0 0-8 15,-22-29-18-15,19 27 7 16,0 0 6-16,1 2-12 16,1 0 18-16,1 0-18 15,0 0 23-15,0 0-24 16,0 0 9-16,0 0-23 15,0 0 2-15,0 0 3 16,0 0-6-16,0 0 4 16,0 0-8-16,0 0 7 15,0 0-4-15,0 0-4 16,0 0 9-16,0 0-24 0,0 0 9 16,4 0 3-16,8 0 3 15,3 0 0-15,2 0-1 16,2 0 7-16,0 0-3 15,-1 0 1-15,0 0-14 16,2 0 7-16,-1 0-1 16,2 4 1-16,-2 0 0 15,5 2-1-15,3 0 4 16,3-3-12-16,3-1 19 16,1-1-9-16,2-1 10 15,-2 1-22-15,2 1 11 16,-5 0 0-16,2 0 0 15,-3 1 2-15,-2 0-10 0,2-3 16 16,-3 3-7 0,7-3 6-16,-3 0-11 0,2 0 4 15,0 2-3-15,-3-1 2 16,1 3-3-16,-1-2 3 16,1 1-1-16,2-1-9 15,-2-1 22-15,2-1-16 16,0 0 20-16,-3 0-30 15,3 0 14-15,-3 0 1 16,-4 0-1-16,3 0-14 16,1 0 14-16,-1 0-5 15,4 0-5-15,0 0 16 0,1 0-12 16,2 0 2-16,0 0-1 16,-1 0 3-16,-1 0 3 15,3 0-4-15,-1 0 9 16,1 0-14-16,-1 0 18 15,0 0-10-15,-2 0 15 16,-2-1-28-16,-6-1 14 16,0-1 0-16,-6 2-2 15,-1 1 4-15,-2 0-9 16,1 0 15-16,-1 0-9 16,2 0 9-16,-1 0-16 15,4 0 8-15,2-3 0 16,-4 0 0-16,1 2 1 15,-4 0-4-15,-3-2 8 16,-1 3-15-16,-2-2 21 0,-2 1-14 16,2-2 18-16,0 3-28 15,0-1 13-15,2-2 0 16,-1-1-1-16,0 1 4 16,-2 0-11-16,-2 1 20 15,-4 1-13-15,-1-1 8 16,0 2-11-16,0 0 4 15,1 0 0-15,-2 0-3 16,-1 0 6-16,-1 0-6 16,0 0 9-16,0-1 3 15,0 1-3-15,0 0 39 16,0 0-40-16,0 0 23 0,-8 0-27 16,-4 0-1-1,-9 0 1-15,4 0 3 0,-3-1 6 16,-4-4-2-16,1 2 8 15,-4-1-12-15,-1 0-4 16,0 2 0-16,-2 0-1 16,-6 2-1-16,0 0 4 15,-5 0-6-15,-3 0 9 16,0 0-16-16,0 0 22 16,1 0-12-16,-3 2 16 15,2 0-28-15,-3 0 13 16,-1 0 0-16,-1-2-1 15,-5 0 4-15,2 0-13 0,-5 0 21 16,-1 0-8-16,1 0 3 16,1 0-11-1,-1 0 5-15,3 0 0 0,2 0-2 16,4 0 5-16,6 0-6 16,6 0 6-16,8 0-15 15,4-2 24-15,4 2-15 16,3 0 18-16,5 0-30 15,-3 0 13-15,5 0 2 16,-5 0 0-16,0 0 0 16,-9 0-6-16,0 0 15 15,-9 0-8-15,-4 0 5 0,0 0-12 16,-6 0 5 0,2 6 0-16,2-3-1 0,3 0 4 15,1 0-5-15,9-2 7 16,2-1-10-16,2 0 15 15,3 2-10-15,1-2 16 16,-1 1-30-16,0 1 15 16,0-1 0-16,0-1 0 15,1 0 3-15,0 0-11 16,-2 0 19-16,0 0-2 16,-3 0-7-16,1 0-1 15,1 0-1-15,2 0 0 16,5 0-2-16,4 0 4 15,7 0-6-15,3 0 10 16,0 0-19-16,0 0 26 0,0 0-19 16,0 0 22-16,0 0-29 15,0 0 13-15,0 0 0 16,-2 0 0-16,2 0 5 16,0 0-13-16,0 0 18 15,0 0-6-15,0 0 2 16,0 0-5-16,0 0 1 15,0 0-2-15,0 0 0 16,0 0 3-16,0 0-7 16,0 0 8-16,0 0-17 15,0 0 26-15,0 0-25 16,0 0 24-16,0 0-24 0,0 0 10 16,2 0 2-16,10 0 0 15,1 0 4-15,6 0-12 16,4 0 18-16,4 0-7 15,4 0 4-15,5-8-14 16,-3 0 7-16,1 0 0 16,0 1-2-16,-1 4 4 15,0 2-7-15,3-1 11 16,0 2-14-16,4 0 16 16,2-2-8-16,1-1 13 15,2 0-25-15,0 1 12 16,-4-1 0-16,-4 3-2 15,-4 0 5-15,-3 0-12 16,-3 0 18-16,-2 0-8 0,-4 0 6 16,2 0-14-16,0 0 6 15,3 5 1-15,-2-1-1 16,1 0 3-16,2-1-7 16,0-1 10-16,1 0-14 15,3-2 18-15,2 0-12 16,3 0 16-16,0 0-26 15,0 0 12-15,4 0 0 16,-1 0 0-16,0 2 2 16,-3-2-12-16,-1 0 22 15,-8 0-10-15,-1 0 6 0,-9 0-14 16,-5 0 7 0,-7 0 0-16,1 0-1 0,-6 0 2 15,0 0-4-15,0 0 10 16,0 0-8-16,0 0 8 15,0 0-7-15,0 0 11 16,0 0-21-16,0 0 10 16,0 0 0-16,0 0-1 15,0 0-2-15,-3 0-2 16,-6 0-10-16,-2 0 14 16,0 0-44-16,2 0-13 15,-2 0-35-15,3 0-24 16,6 0-83-16,0 0-144 15</inkml:trace>
  <inkml:trace contextRef="#ctx0" brushRef="#br0" timeOffset="23940.24">10939 12618 454 0,'0'0'99'0,"0"0"-73"16,0 0 59-16,0 0 23 15,0 0-22-15,0 0-25 0,0 0 23 16,-17 7-47-16,17-7 5 16,0 2-27-16,0-2 23 15,0 0-20-15,0 0-4 16,0 0-3-16,0 0-9 16,0 0-1-16,0 0 8 15,0 0-5-15,0 0 2 16,0 0-12-16,0 1 1 15,0 2 5-15,3 1 0 16,6-2 3-16,0 2-10 16,4 1 16-16,2-1-10 15,5 0 7-15,0 1-9 16,2 0 14-16,0-5-15 0,2 2 4 16,-2 1 0-1,2-3-1-15,-3 3 4 0,1-3-13 16,-2 4 20-16,4-2-9 15,2-2 7-15,3 0-16 16,2 0 8-16,2 0-2 16,0 0 1-16,0 0 1 15,-2 0 0-15,-1 0 7 16,-2 0-11-16,0 4 12 16,-1 3-12-16,1-3 13 15,2-1-15-15,2-1 6 16,0-2 0-16,3 4-3 15,-1-3 5-15,-4-1-11 0,-3 3 18 16,-6-2-8 0,-5-1 8-16,-1 0-18 0,2 1 8 15,-4-1-1-15,3 0-4 16,2 0 6-16,-1 0-7 16,-1 0 19-16,-1 0-15 15,3 0 10-15,-3-5-13 16,4 4 16-16,3-3-20 15,3 0 10-15,4 1 0 16,3-1-1-16,5 3 2 16,0 1-10-16,-1 0-1 15,0 0 1-15,-5 0 18 0,-1 0-18 16,-3 0 8 0,0 0 1-16,-4 0 0 0,0 0 1 15,-2 0-8-15,-2 0 16 16,-2 0-13-16,0 0 10 15,-1 0-7-15,1 0 5 16,-2 0-8-16,0 0 3 16,-3 0 1-16,-4 0-3 15,-1 0 6-15,-4 0-11 16,-3 0 17-16,1 0-6 16,-1 0 3-16,0 0-12 15,0 0 6-15,0 0 0 16,0 0 0-16,0 0 2 15,0 0-10-15,0 0 16 16,0 0-8-16,0 0 3 0,0 0 7 16,0 0-2-16,0 0-12 15,0 0 4-15,0 0-4 16,0 0-54-16,0 0-112 16,0 0-95-16,0 0-268 15</inkml:trace>
  <inkml:trace contextRef="#ctx0" brushRef="#br0" timeOffset="25860.03">13209 12736 602 0,'0'0'37'0,"0"0"100"15,0 0-43-15,0 0-48 16,0 0-24-16,0 0 10 16,0 0-1-16,-3 0-4 15,3 0 17-15,0 0-27 16,0 0 28-16,0 0-28 16,0 0 19-16,0 0-32 15,0 0 14-15,0 0-8 16,0 0-9-16,0 0-2 0,0 0 0 15,0 0-9-15,0 0 20 16,0 9-4 0,0 2 1-16,0 4-13 0,0 4 8 15,0 2-2-15,0 2 0 16,0 0 4-16,0-5-14 16,0-3 20-16,0-2-14 15,2-5 11-15,4 1-12 16,3-3 5-16,-1-1-1 15,0-2 0-15,4 2 1 16,-2-3 0-16,1 0 0 16,1-1-9-16,9-1 18 15,7 0 1-15,9 0-5 16,9 0-10-16,4 0 4 16,2 0 0-16,0 1 1 0,-5 1 0 15,-4-2-6-15,-5 0 17 16,0 0-11-16,-2 0 5 15,-2 0-6-15,-1 0 2 16,4-2-2-16,-4-4 0 16,-2 0 1-16,-1 0-3 15,-2 1 7-15,-2 3-15 16,5-2 25-16,1 4-19 16,1 0 19-16,2-2-23 15,2-2 10-15,-2 0-1 16,-2-2 0-16,-7 2 5 15,-5 2-13-15,-10 1 20 16,-5-1-14-16,-5 2 7 0,-1-1 15 16,0 1-19-16,0 0 7 15,2-1-7-15,2 1 0 16,3-2-2-16,-2-1 9 16,-2 2-20-16,2 0 25 15,-2 0-11-15,-2 1 7 16,-1 0-18-16,0-3 8 15,0 3 1-15,0 0 0 16,0 0 5-16,2 0-14 16,-2 0 21-16,0 0-8 15,0 0 0-15,0 0-1 16,0-1-1-16,0-3-4 0,0 2 2 16,0-4 0-16,0 0-1 15,1-1 5-15,-1-1-17 16,3-3 27-16,-1-1-14 15,3 2 11-15,-2 1-22 16,0-3 8-16,0 4 3 16,0-3 0-16,-1 1 2 15,1 0-12-15,-2 0 21 16,1 4-12-16,1 0 8 16,-3 2-10-16,1 1 3 15,-1 0 0-15,0 2-1 16,0 1 1-16,0 0-4 0,0 0 10 15,0 0-16-15,0 0 21 16,0 0 10-16,0 0-18 16,0 0 6-16,0 0-4 15,0 0-5-15,0 0 0 16,0 0 2-16,0 0-11 16,0 0 19-16,0 0-27 15,0 0 11-15,-6 0-19 16,-7 0-76-16,-5 0-54 15,9 0-97-15,3 0-181 16</inkml:trace>
  <inkml:trace contextRef="#ctx0" brushRef="#br0" timeOffset="27375.13">15326 11822 45 0,'0'0'830'16,"0"0"-769"-16,0 0 59 16,0 0-10-16,0 0-53 15,0 0-28-15,0 0-14 16,-3-30-11-16,1 30-4 15,-3 15 7-15,2 6-12 0,-2 4 15 16,4-2-8 0,1-2 11-16,0-4-25 0,0-2 12 15,1 2 0-15,17-3-1 16,5 2 2-16,2-2-8 16,2-4 14-16,0-2-2 15,-2-2 1-15,-1-4-12 16,-5 0-14-16,2-2-39 15,-4 0-54-15,-1 0-72 16,-14 0-86-16,-1-9-206 16</inkml:trace>
  <inkml:trace contextRef="#ctx0" brushRef="#br0" timeOffset="27644.91">15470 11792 789 0,'0'0'29'16,"0"0"-27"-16,0 0 42 15,0 0-24-15,-41 89 27 16,41-61-30-16,0-2 20 16,0-1-34-16,0-1 1 15,0-2 6-15,0-3-10 16,0-3 0-16,6 1 7 15,2-4-14-15,-1-2 7 16,1-3-5-16,1-2-86 0,4-6-38 16,-7 0-122-16,0 0-208 15</inkml:trace>
  <inkml:trace contextRef="#ctx0" brushRef="#br0" timeOffset="27945.11">15828 11789 486 0,'0'0'132'15,"0"0"-114"-15,0 0-18 16,0 0 4-16,0 0 24 15,0 0-22-15,22 62 22 16,-19-35-20-16,-3 2 19 16,0-3 14-16,0-1-14 15,0-7 6-15,0-3-32 16,0-3 9-16,0-7-10 16,0-1-54-16,0-4-107 15,-6 0-274-15</inkml:trace>
  <inkml:trace contextRef="#ctx0" brushRef="#br0" timeOffset="28156.13">15775 11849 599 0,'0'0'39'0,"0"0"-14"15,0 0 62-15,93-21 0 16,-60 19-24-16,-2 1-9 15,2 1-42-15,-3 0-12 16,-3 0 0-16,1 0-33 16,0-2-12-16,1-2-87 15,-23 1-7-15,-2 1-169 0</inkml:trace>
  <inkml:trace contextRef="#ctx0" brushRef="#br0" timeOffset="28532.13">16395 11672 642 0,'0'0'31'15,"0"0"-23"-15,-15 72 49 16,-2-36-26-16,4-2 6 15,2 1-5-15,1-6-30 0,7-1 18 16,3-8-19-16,0-3 7 16,0-4-5-16,3-5 7 15,10-3 2-15,1-4-2 16,0-1 9-16,0 0-15 16,-2 0 13-16,-3 0-11 15,-5-6 2-15,-2-3 0 16,-2-1-8-16,0-2 0 15,0 2-5-15,-5 1-5 16,-5 1-28-16,-2 2 8 16,0 3-33-16,-4 3-38 15,10 0-58-15,0 0-96 16</inkml:trace>
  <inkml:trace contextRef="#ctx0" brushRef="#br0" timeOffset="29565.09">16981 11740 242 0,'0'0'476'15,"0"0"-431"-15,0 0 72 16,0 0-92-16,0 0 12 16,0 0-32-16,-6 16 18 15,-11 2-21-15,-6 3 12 16,-6-1-11-16,-2-2 8 0,1-2-7 16,5-3-4-1,7-6 0-15,9-4 4 0,6-1-17 16,3-2 5-16,0 0-31 15,19-4-3-15,9-10 41 16,4-2-47-16,1 1 26 16,-5 2 21-16,-3 2-1 15,-7 7-5-15,-7 4 14 16,-2 0 4-16,-6 0 6 16,-2 15 27-16,-1 2-7 15,0 1-4-15,0 1-8 16,0 5-15-16,-4 0 0 0,-11-1-7 15,-5 6 17-15,-8-4-18 16,-2 3 21-16,-3-3-16 16,6-7-5-16,8-4-1 15,7-7-2-15,6-3 1 16,5-1-54-16,1-2-56 16,0-1-127-16,0 0-94 15</inkml:trace>
  <inkml:trace contextRef="#ctx0" brushRef="#br0" timeOffset="31494.28">15431 12272 553 0,'0'0'21'0,"0"0"38"16,0 0 50-16,0 0-41 16,0 0 22-16,0 0-52 15,0 0-4-15,-27 7-27 16,27-7 33-16,0 0-29 15,0 4 6-15,0-4-9 16,4 4 12-16,14-1 20 16,7-2-18-16,10-1 22 15,8 0-27-15,11 0 18 16,9 0-23-16,4 0 8 0,6 0-9 16,4 0-11-1,8 0 0-15,5 0 9 0,2-4-7 16,-2 2 4-16,-5 0 6 15,-6 2-4-15,-7 0-12 16,-8 0 6-16,-6 0-2 16,-7 0 0-16,-8 0 3 15,0 2-11-15,-2 0 18 16,-1 0-8-16,-3-1 7 16,-3 2-17-16,-5-1 8 15,-7-1-2-15,1 0 2 16,-3 1 0-16,-1-1-4 0,0 2 8 15,1-1-17-15,3-1 27 16,1 1-17-16,1-1 19 16,0 0-32-16,1-1 14 15,-3 0 2-15,-1 2 0 16,-2-2 2-16,-3 0-12 16,-1 2 20-16,-4-2-12 15,-1 0 10-15,-4 0-16 16,-2 0 8-16,-2 0 0 15,-3 0-1-15,1 0 2 16,1 0-4-16,-1 0 9 16,2 0-17-16,3-6 25 15,3-7-14-15,0-3 13 0,2-2-26 16,-1-4 12 0,0-5 1-16,0-4-1 0,1-3 4 15,0-1-12 1,-1-2 19-16,0-1-12 0,-2-1 10 15,-3 1-16-15,-2 3 8 16,-3 3-1-16,0 3 0 16,0 2 1-16,0 2-3 15,-8 0 9-15,0 0-19 16,-2 0 26-16,1 3-15 16,-1 2 17-16,-2 1-30 15,-2 5 12-15,-5 0 3 0,-2 6 0 16,-6 1 3-1,-4 2-12-15,-2 2 18 0,-1-2-8 16,-3 1 8-16,-2 2-14 16,0-3 5-16,-7 1-1 15,-1-1 0-15,-5 1 2 16,-1 3-3-16,-1-1 8 16,0 2-18-16,0 0 27 15,-1 0-15-15,-2 0 14 16,-6 6-28-16,-3 1 12 15,-1 1 2-15,-2-3-2 16,-1-2 6-16,-5 1-16 16,4-2 24-16,-4 2-20 15,8-3 17-15,1 3-18 16,4 1 0-16,0 1-1 0,1 2-12 16,2-2 1-16,2 1 14 15,4 2-22-15,7-2 28 16,9 1-1-16,6-2-18 15,4 0 20-15,5 0-3 16,3-1-25-16,5 0 28 16,3 0 0-16,2-3-15 15,2 3 11-15,2-1 4 16,-1-2-6-16,2 2 14 16,-2-1-13-16,0-1 5 15,-1 1 0-15,-4 4 0 16,-1-5 1-16,-3 3-4 0,0 0 10 15,0-1-18-15,0 2 23 16,1-3-12-16,-2 1 11 16,0 0-20-16,0 0 9 15,-1 1 0-15,2-2 0 16,1-1 5-16,4 0-11 16,4-1 13-16,2 0 5 15,3-1-7-15,1 0-8 16,0 0 3-16,0 2-3 15,0 2-4-15,0 2 7 16,0 4-3-16,0 3 11 16,0 7-4-16,0 6 2 15,0 3 11-15,0 2-10 16,0 3-8-16,0 1 4 16,0 1-3-16,0-2 0 0,0-2 4 15,0-3-12-15,0-4 20 16,0-7-14-16,0-3 10 15,0-5-13-15,0-2 5 16,0-4-1-16,0-1 0 16,0-2 2-16,0-1-5 15,0 2 9-15,0-2-17 16,1 0 25-16,-1 0-20 16,3 0 18-16,3 0-22 15,2 0 20-15,4 0-9 0,5 0 4 16,1 0 0-16,2-2-8 15,5-1 14-15,2 2-8 16,1 1 4-16,0-2-11 16,2 2 5-16,0 0-1 15,0-2 1-15,0-2 0 16,0 3-2-16,-5-2 6 16,1 1-15-16,-7 2 22 15,-6 0-10-15,-4 0 10 16,-4 0-22-16,-4 0 0 15,-1 0-40-15,0 0-124 16,0 0-193-16</inkml:trace>
  <inkml:trace contextRef="#ctx0" brushRef="#br0" timeOffset="37125.21">15426 10641 630 0,'0'0'3'16,"0"0"47"-16,0 0 28 15,0 0-7-15,0 0-70 16,0 0 3-16,0 0 24 0,0 0 7 15,-13 56 6-15,32-37-28 16,0-1 21-16,0 4-34 16,-3-2 15-16,-3 1-13 15,-1 4-1-15,-4 0 9 16,-5-1-4-16,-2 0-3 16,-1-3 5-16,0-3-10 15,0-2 11-15,0-4-5 16,-7-3 5-16,-5-4-18 15,3 0-44-15,-2-5-33 16,-2 0-57-16,10-5-173 16</inkml:trace>
  <inkml:trace contextRef="#ctx0" brushRef="#br0" timeOffset="37319.93">15354 10765 604 0,'0'0'48'0,"0"0"-41"15,0 0 70-15,0 0-13 16,83-51 12-16,-46 41-19 16,3 2-5-16,-2 2-44 15,-3 3-8-15,-5 0-30 16,-3 3-77-16,-5 0-32 16,-4 0-33-16,-18 0-13 15,0 0-144-15</inkml:trace>
  <inkml:trace contextRef="#ctx0" brushRef="#br0" timeOffset="38108.82">15862 10588 623 0,'0'0'21'16,"0"0"-19"-16,0 0 66 16,11 95-9-16,0-54 18 15,3-1-43-15,7-8 1 16,2-6-34-16,6-11 26 0,2-5-19 16,3-10 17-16,2 0 13 15,-3-4-4-15,-2-13 10 16,-5-2-31-16,-10 2 14 15,-4-1-26-15,-9 2 13 16,-3-2-13-16,0 1 8 16,-2 2-4-16,-12 1-5 15,-1 3 0-15,-3 1-12 16,0 2-16-16,-4 4-47 16,1 4 11-16,0 0-73 15,3 0-10-15,3 0 2 16,3 6 34-16,3 1 59 0,3-1 33 15,0-2 19-15,6-3 10 16,0-1 31-16,0 0 22 16,0 0 21-16,0 0-3 15,12 0 14-15,6 0-6 16,7-1-35-16,5-6-3 16,5 0-22-16,1-2 12 15,0 1-34-15,-3 4 14 16,-6 0-13-16,-7 0-13 15,-6 2 5-15,-6 0-3 16,-3 2-1-16,-2 0-6 16,-2 0 8-16,2 0-1 15,-1 4 0-15,-1 12 6 0,2 5-1 16,-2-1-2-16,1 0 0 16,-1-2 0-16,-1-3-1 15,0-3 0-15,0-2-21 16,0-2 20-16,0 0-23 15,0-2 20-15,0-2-35 16,0 2 36-16,0 0-19 16,2-3 19-16,1-1 3 15,0 2 2-15,1-4 1 16,4 1 0-16,2-1 40 16,4 0-13-16,5 0-6 15,1 0-23-15,3-5-1 16,3-2-36-16,-1 0-107 15,-16 3-41-15,-1-2-250 0</inkml:trace>
  <inkml:trace contextRef="#ctx0" brushRef="#br0" timeOffset="38228.5">16581 10749 636 0,'0'0'0'16,"0"0"-1"-16,0 0-33 15,0 0-141-15</inkml:trace>
  <inkml:trace contextRef="#ctx0" brushRef="#br0" timeOffset="40043.68">17627 10681 116 0,'0'0'484'0,"0"0"-480"16,0 0 46-16,0 0-5 15,0 0-25-15,0 0 15 0,0 0-13 16,-34-69 2-1,22 60 15-15,-3-2 0 0,1 1 25 16,2 0-21-16,-4 3 4 16,1-1-46-16,-4 2 2 15,-1 4-2-15,5 2-1 16,1 0 0-16,3 0 1 16,3 0-8-16,1 13 11 15,7 7-12-15,0 2 16 16,0 2-13-16,0 1 5 15,3 0 0-15,3 0 0 16,1-2 0-16,-2 4 0 16,-2 1 2-16,0 1-10 15,-1 5 17-15,-1 0 7 16,2-2-16-16,-2-5 7 0,-1-5-4 16,0-6-3-16,0-2 0 15,0-2 4-15,-8-4-8 16,-8-2 18-16,-1-4-13 15,0-2 4-15,-2 0-5 16,4 0 5-16,0-14-6 16,6 0 1-16,3-6 0 15,4 0 0-15,2-1 5 16,0 2-12-16,9 3 16 16,12 2-14-16,0 3 13 15,5 0-16-15,-1 1 7 16,0 2 1-16,2-1 0 15,-1 3 2-15,-3 0-8 16,-3 2 14-16,-7 2-12 0,-3 2 10 16,-5 0-12-16,-5 0-49 15,0 0-42-15,0 0-121 16,0 0-245-16</inkml:trace>
  <inkml:trace contextRef="#ctx0" brushRef="#br0" timeOffset="41099.47">17800 10582 654 0,'0'0'2'0,"0"0"68"16,0 0-8-16,0 0-24 15,0 0-22-15,0 0 0 0,4 30 64 16,-4 2-49-1,0 2 3-15,0 2-5 0,0 0 1 16,0-3-20-16,0-2 21 16,0-6-31-16,-4-5 6 15,-2-4-6-15,1-4 0 16,2-6 0-16,-1-3 1 16,4 0-4-16,0-3-28 15,0 0 17-15,0 0-51 16,2-10 29-16,11-7-49 15,1-4-3-15,3-4-9 16,0-4 11-16,1 0-2 16,-2 1 53-16,-4 2 35 15,-3 5 8-15,-4 6 50 16,-2 11 7-16,-3 1 25 0,0 3-4 16,0 0-18-16,0 0-33 15,0 7-30-15,0 15 45 16,0 4-28-16,-8 4 16 15,0-3-24-15,1-1 6 16,-3-5-12-16,1-1-10 16,1-2 2-16,-4-3 0 15,0-3-1-15,2-6-52 16,-2-2 6-16,4-4-36 16,4 0 30-16,1 0-15 15,3-10 21-15,0-7-4 16,0-2 45-16,3 2 4 15,9-1 4-15,1 4-7 16,1 0 11-16,2 5 3 0,-2 3-3 16,2 0 22-16,-1 2-13 15,0 2 29-15,-2 2-1 16,-1 0-13-16,-5 0-19 16,0 0-9-16,-1 2 0 15,-2 3 6-15,3-2-8 16,-1 0 3-16,-1-2-6 15,2-1-6-15,3 0 9 16,0 0 0-16,2 0 4 16,2-7-8-16,-1-2 14 15,-1 1-13-15,-1 2 9 16,-5 2-8-16,0 4 5 16,-6 0-6-16,0 8 1 0,0 18 2 15,0 5 18 1,-1 1-6-16,-1-3 12 0,2-3-11 15,0-7 35-15,0-5-26 16,0-4 7-16,8-5-22 16,5-5 7-16,4 0-3 15,4 0-8-15,5-2-3 16,1-8 15-16,-3 1-20 16,0 1 12-16,-3 0-14 15,-3-1-36-15,-6 2-9 16,-5 0-100-16,-7 7-50 15,0-4-226-15</inkml:trace>
  <inkml:trace contextRef="#ctx0" brushRef="#br0" timeOffset="42059.9">17756 11075 647 0,'0'0'20'0,"-113"32"28"15,55-24 26 1,-3 0-14-16,-3-2 34 0,-4-2-56 16,0-3 10-16,-7-1-45 15,1 0 30-15,-5 0-9 16,-6 0 1-16,-6 0-4 16,-5-3-12-16,1-3 19 15,-5-2-26-15,0-2 10 16,-5 0-7-16,-2-5-8 15,-3 1 3-15,2-3 0 16,4-1 0-16,5-4 0 16,8-4-5-16,6-6 14 15,9-5-16-15,9-3 15 16,10-2-11-16,18-3 13 16,12-3-20-16,13-5 5 0,11-3 3 15,3-4 2-15,10-4-5 16,20 3-2-16,12 2 14 15,8-1-15-15,7-6 16 16,13-3-15-16,2-2 7 16,10 2-7-16,9 6 6 15,7 5 1-15,8 7-3 16,0 8 7-16,-1 9-12 16,-5 10 16-16,-1 7-12 15,3 7 18-15,4 7-25 0,9 3 11 16,7 0-1-1,7 5 0-15,8 9-1 0,3 2-7 16,2 5 18-16,-6 7-10 16,-8 4 8-16,-4 8-9 15,-3 4 2-15,-8 3 0 16,-10 5-1-16,-15-2 0 16,-21 0-4-16,-19-3 8 15,-23-1-10-15,-23 3 14 16,-2 2-3-16,-36 7 10 15,-12 1-25-15,-9-3 12 16,-5-3-1-16,-2-9 0 16,-4-1 3-16,4-8-13 15,2-1-1-15,3-7-10 16,9-2-42-16,0-2-32 0,40-23-82 16,0 0-151-16</inkml:trace>
  <inkml:trace contextRef="#ctx0" brushRef="#br0" timeOffset="44684.74">9553 12281 503 0,'0'0'28'0,"0"0"53"15,0 0-7-15,0 0-1 16,0 0-9-16,0 0-11 16,-88-50-17-16,71 41-14 15,-1 1 16-15,-4 2-36 0,4 0 40 16,-6 0-31-16,0 3 18 16,3 0-28-16,-6 2 14 15,-1 1-3-15,0 0-9 16,-2 0 2-16,0 0 4 15,2 0 7-15,-2 0-15 16,0 0 21-16,-1 5-18 16,1 3-2-16,2 0-1 15,-2 3-1-15,-3 2 0 16,-3 3 3-16,0 0-16 16,0 1 27-16,2 0-13 15,4-1 8-15,2 4-18 16,4-2 8-16,2 3 1 15,2 5-1-15,-1 1 4 0,2 5-12 16,1-1 18-16,0 5-11 16,3-5 8-16,0-3-10 15,6-3 4-15,5 0-1 16,2 1-2-16,2-1 2 16,0-1-1-16,8-2-2 15,11 0-5-15,7-5 18 16,1 1-9-16,2-2 9 15,1-3-18-15,2 1 8 16,-1-6 1-16,-1 0 0 16,1-5 0-16,0-3-7 15,2 0 14-15,-1 0-10 16,-3 0 10-16,1-5-14 0,-3-3-4 16,1-3 7-16,1-1 1 15,-1 0 1-15,0-2 1 16,4-1 2-16,-1-1-11 15,6-2 22-15,-1-1-13 16,-3 4 10-16,-2-1-18 16,-4 2 7-16,-3 1 2 15,-3-4 0-15,0 3 2 16,0-1-10-16,1 0 16 16,-1-2-9-16,0-3 7 15,-2 1-10-15,-4 0 4 16,0-1 0-16,-3-1-2 0,-1 0 2 15,-1 2-1-15,-3 0 4 16,-1 5-8-16,-1-1 18 16,2 5-11-16,-4 0 8 15,-1 4-3-15,-2 1-3 16,0-1 7-16,0 0 8 16,0-2-19-16,0 3 14 15,0-1-11-15,0 1 22 16,-2 0-25-16,-1 3 15 15,-1-1-9-15,4 3-4 16,0 0-2-16,-3 0 1 16,3 0-2-16,0-2-7 15,0 2 2-15,0 0-51 16,0 0 13-16,0 0-85 16,0 0-115-16,0 0-141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A0C8C-BC79-4905-A41D-754359455256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7DC3D-F479-42AE-BAE2-7C861B470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0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문자열은 </a:t>
            </a:r>
            <a:r>
              <a:rPr lang="en-US" altLang="ko-KR" dirty="0"/>
              <a:t>String </a:t>
            </a:r>
            <a:r>
              <a:rPr lang="ko-KR" altLang="en-US" dirty="0"/>
              <a:t>타입 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을 사용</a:t>
            </a:r>
            <a:r>
              <a:rPr lang="en-US" altLang="ko-KR" dirty="0"/>
              <a:t>,</a:t>
            </a:r>
            <a:r>
              <a:rPr lang="en-US" altLang="ko-KR" baseline="0" dirty="0"/>
              <a:t>  </a:t>
            </a:r>
            <a:r>
              <a:rPr lang="ko-KR" altLang="en-US" baseline="0" dirty="0"/>
              <a:t>먼저 변수를 선언하여야함 </a:t>
            </a:r>
            <a:endParaRPr lang="en-US" altLang="ko-KR" baseline="0" dirty="0"/>
          </a:p>
          <a:p>
            <a:r>
              <a:rPr lang="ko-KR" altLang="en-US" baseline="0" dirty="0"/>
              <a:t>자주사용하는 </a:t>
            </a:r>
            <a:r>
              <a:rPr lang="ko-KR" altLang="en-US" baseline="0" dirty="0" err="1"/>
              <a:t>자료형으로</a:t>
            </a:r>
            <a:r>
              <a:rPr lang="ko-KR" altLang="en-US" baseline="0" dirty="0"/>
              <a:t> 별도의 </a:t>
            </a:r>
            <a:r>
              <a:rPr lang="ko-KR" altLang="en-US" baseline="0" dirty="0" err="1"/>
              <a:t>생성자</a:t>
            </a:r>
            <a:r>
              <a:rPr lang="ko-KR" altLang="en-US" baseline="0" dirty="0"/>
              <a:t> 없이도 생성할 수 있음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D2F9-49A2-419E-BD07-AF9D3DB1CF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926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6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7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59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1008112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908051"/>
            <a:ext cx="3119669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311966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082678"/>
            <a:ext cx="10945216" cy="5514674"/>
          </a:xfrm>
        </p:spPr>
        <p:txBody>
          <a:bodyPr/>
          <a:lstStyle>
            <a:lvl1pPr marL="269875" indent="-269875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44251" y="6550026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/40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96313" y="6551273"/>
            <a:ext cx="5694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47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72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96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32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1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7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622E-F8B9-4BD2-8DB6-711DC84474E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2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622E-F8B9-4BD2-8DB6-711DC84474E0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6A364-FF45-406F-B665-08BE85F93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7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emf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: Java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백석대학교 강윤희</a:t>
            </a:r>
          </a:p>
        </p:txBody>
      </p:sp>
    </p:spTree>
    <p:extLst>
      <p:ext uri="{BB962C8B-B14F-4D97-AF65-F5344CB8AC3E}">
        <p14:creationId xmlns:p14="http://schemas.microsoft.com/office/powerpoint/2010/main" val="192344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오류 원인이해하기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3891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12179064" descr="EMB00006b40034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93" b="45992"/>
          <a:stretch/>
        </p:blipFill>
        <p:spPr bwMode="auto">
          <a:xfrm>
            <a:off x="6643379" y="2368857"/>
            <a:ext cx="4787575" cy="380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212179304" descr="EMB00006b40034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" t="-587" r="35423" b="41893"/>
          <a:stretch/>
        </p:blipFill>
        <p:spPr bwMode="auto">
          <a:xfrm>
            <a:off x="430114" y="2746162"/>
            <a:ext cx="6001541" cy="30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42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수업내용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44" y="2584938"/>
            <a:ext cx="5800725" cy="44723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8200" y="2523392"/>
            <a:ext cx="3505200" cy="14683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5267" y="215406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주 과제</a:t>
            </a:r>
          </a:p>
        </p:txBody>
      </p:sp>
    </p:spTree>
    <p:extLst>
      <p:ext uri="{BB962C8B-B14F-4D97-AF65-F5344CB8AC3E}">
        <p14:creationId xmlns:p14="http://schemas.microsoft.com/office/powerpoint/2010/main" val="306167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 선언과 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sz="1600" dirty="0"/>
              <a:t>문자열 </a:t>
            </a:r>
            <a:r>
              <a:rPr lang="ko-KR" altLang="en-US" sz="1600" dirty="0" err="1"/>
              <a:t>리터럴은</a:t>
            </a:r>
            <a:r>
              <a:rPr lang="ko-KR" altLang="en-US" sz="1600" dirty="0"/>
              <a:t> 내부적으로 </a:t>
            </a:r>
            <a:r>
              <a:rPr lang="en-US" altLang="ko-KR" sz="1600" dirty="0"/>
              <a:t>new String()</a:t>
            </a:r>
            <a:r>
              <a:rPr lang="ko-KR" altLang="en-US" sz="1600" dirty="0"/>
              <a:t>을 호출해 생성한 객체</a:t>
            </a:r>
          </a:p>
          <a:p>
            <a:pPr lvl="1"/>
            <a:r>
              <a:rPr lang="en-US" altLang="ko-KR" sz="1600" dirty="0"/>
              <a:t> s1</a:t>
            </a:r>
            <a:r>
              <a:rPr lang="ko-KR" altLang="en-US" sz="1600" dirty="0"/>
              <a:t>은 </a:t>
            </a:r>
            <a:r>
              <a:rPr lang="en-US" altLang="ko-KR" sz="1600" dirty="0"/>
              <a:t>new String(“</a:t>
            </a:r>
            <a:r>
              <a:rPr lang="ko-KR" altLang="en-US" sz="1600" dirty="0"/>
              <a:t>안녕</a:t>
            </a:r>
            <a:r>
              <a:rPr lang="en-US" altLang="ko-KR" sz="1600" dirty="0"/>
              <a:t>, </a:t>
            </a:r>
            <a:r>
              <a:rPr lang="ko-KR" altLang="en-US" sz="1600" dirty="0"/>
              <a:t>자바</a:t>
            </a:r>
            <a:r>
              <a:rPr lang="en-US" altLang="ko-KR" sz="1600" dirty="0"/>
              <a:t>!”)</a:t>
            </a:r>
            <a:r>
              <a:rPr lang="ko-KR" altLang="en-US" sz="1600" dirty="0"/>
              <a:t>를 호출해서 생성한 객체를 가리킴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생성자를</a:t>
            </a:r>
            <a:r>
              <a:rPr lang="ko-KR" altLang="en-US" sz="1600" dirty="0"/>
              <a:t> 호출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내용이 같은 문자열 </a:t>
            </a:r>
            <a:r>
              <a:rPr lang="ko-KR" altLang="en-US" sz="1600" dirty="0" err="1"/>
              <a:t>리터럴은</a:t>
            </a:r>
            <a:r>
              <a:rPr lang="ko-KR" altLang="en-US" sz="1600" dirty="0"/>
              <a:t>  새로운 </a:t>
            </a:r>
            <a:r>
              <a:rPr lang="en-US" altLang="ko-KR" sz="1600" dirty="0"/>
              <a:t>String </a:t>
            </a:r>
            <a:r>
              <a:rPr lang="ko-KR" altLang="en-US" sz="1600" dirty="0"/>
              <a:t>객체를 생성하지 않고 </a:t>
            </a:r>
            <a:br>
              <a:rPr lang="en-US" altLang="ko-KR" sz="1600" dirty="0"/>
            </a:br>
            <a:r>
              <a:rPr lang="ko-KR" altLang="en-US" sz="1600" dirty="0"/>
              <a:t>기존 </a:t>
            </a:r>
            <a:r>
              <a:rPr lang="ko-KR" altLang="en-US" sz="1600" dirty="0" err="1"/>
              <a:t>리터털을</a:t>
            </a:r>
            <a:r>
              <a:rPr lang="ko-KR" altLang="en-US" sz="1600" dirty="0"/>
              <a:t> 공유</a:t>
            </a:r>
            <a:endParaRPr lang="en-US" altLang="ko-KR" sz="1600" dirty="0"/>
          </a:p>
          <a:p>
            <a:pPr lvl="1"/>
            <a:r>
              <a:rPr lang="en-US" altLang="ko-KR" sz="1600" dirty="0"/>
              <a:t>s1</a:t>
            </a:r>
            <a:r>
              <a:rPr lang="ko-KR" altLang="en-US" sz="1600" dirty="0"/>
              <a:t>과 </a:t>
            </a:r>
            <a:r>
              <a:rPr lang="en-US" altLang="ko-KR" sz="1600" dirty="0"/>
              <a:t>s2</a:t>
            </a:r>
            <a:r>
              <a:rPr lang="ko-KR" altLang="en-US" sz="1600" dirty="0"/>
              <a:t>는 동일한 </a:t>
            </a:r>
            <a:r>
              <a:rPr lang="en-US" altLang="ko-KR" sz="1600" dirty="0"/>
              <a:t>String </a:t>
            </a:r>
            <a:r>
              <a:rPr lang="ko-KR" altLang="en-US" sz="1600" dirty="0"/>
              <a:t>객체를 가리킴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01" y="1562262"/>
            <a:ext cx="4981575" cy="714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00" y="2607889"/>
            <a:ext cx="61912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4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  <a:endParaRPr lang="en-US" altLang="ko-KR" dirty="0"/>
          </a:p>
          <a:p>
            <a:pPr lvl="1"/>
            <a:r>
              <a:rPr lang="en-US" altLang="ko-KR" dirty="0"/>
              <a:t>String </a:t>
            </a:r>
            <a:r>
              <a:rPr lang="ko-KR" altLang="en-US" dirty="0"/>
              <a:t>클래스에서 제공하는 메서드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942" y="1861967"/>
            <a:ext cx="5819775" cy="43338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46716" y="4028904"/>
            <a:ext cx="1577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.length()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046717" y="2186459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.charAt(1)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46716" y="2965747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.concat(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069046" y="5002275"/>
            <a:ext cx="194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s1.substring(4, 8)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/>
              <p14:cNvContentPartPr/>
              <p14:nvPr/>
            </p14:nvContentPartPr>
            <p14:xfrm>
              <a:off x="2174040" y="832680"/>
              <a:ext cx="7460640" cy="5122440"/>
            </p14:xfrm>
          </p:contentPart>
        </mc:Choice>
        <mc:Fallback xmlns="">
          <p:pic>
            <p:nvPicPr>
              <p:cNvPr id="9" name="잉크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5760" y="824760"/>
                <a:ext cx="7477920" cy="51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73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문자열의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120" y="4043570"/>
            <a:ext cx="2113320" cy="12818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049" y="1652954"/>
            <a:ext cx="8296275" cy="4114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/>
              <p14:cNvContentPartPr/>
              <p14:nvPr/>
            </p14:nvContentPartPr>
            <p14:xfrm>
              <a:off x="3078360" y="2289960"/>
              <a:ext cx="3583080" cy="2371320"/>
            </p14:xfrm>
          </p:contentPart>
        </mc:Choice>
        <mc:Fallback xmlns="">
          <p:pic>
            <p:nvPicPr>
              <p:cNvPr id="4" name="잉크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7920" y="2279520"/>
                <a:ext cx="3603960" cy="239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569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00346-CBE5-49C0-BA72-D0267366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28FC8-5694-4368-90B1-9CDC59EC8A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3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46BF1-8477-4B06-A0BB-8419FEDF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 과제 설명 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9F357E8-E702-41DA-8FD3-67BF8203DC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전체 프로그램은 최소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2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개의 클래스로 구성하여야 하며 이중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1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개는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Circle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클래스이며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,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다른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1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개는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Circle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객체를 처리하는 클래스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(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예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, </a:t>
            </a:r>
            <a:r>
              <a:rPr lang="en-US" altLang="ko-KR" b="0" i="0" dirty="0" err="1">
                <a:solidFill>
                  <a:srgbClr val="3C4043"/>
                </a:solidFill>
                <a:effectLst/>
                <a:latin typeface="Roboto"/>
              </a:rPr>
              <a:t>CircleTest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)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로 구성함</a:t>
            </a:r>
            <a:endParaRPr lang="en-US" altLang="ko-KR" b="0" dirty="0">
              <a:solidFill>
                <a:srgbClr val="3C4043"/>
              </a:solidFill>
              <a:latin typeface="Roboto"/>
            </a:endParaRPr>
          </a:p>
          <a:p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생성되는 클래스는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1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개의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public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클래스 만을 허용함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( pp.128-129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클래스와 객체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)</a:t>
            </a:r>
          </a:p>
          <a:p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배열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(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고정크기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)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를 해결하기 위해 </a:t>
            </a:r>
            <a:r>
              <a:rPr lang="en-US" altLang="ko-KR" b="0" i="0" dirty="0" err="1">
                <a:solidFill>
                  <a:srgbClr val="3C4043"/>
                </a:solidFill>
                <a:effectLst/>
                <a:latin typeface="Roboto"/>
              </a:rPr>
              <a:t>ArrayList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(pp.179-181)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를 사용하여 원 객체를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5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개 이상 생성한 후 원의 넓이를 구함</a:t>
            </a:r>
            <a:endParaRPr lang="en-US" altLang="ko-KR" b="0" i="0" dirty="0">
              <a:solidFill>
                <a:srgbClr val="3C4043"/>
              </a:solidFill>
              <a:effectLst/>
              <a:latin typeface="Roboto"/>
            </a:endParaRPr>
          </a:p>
          <a:p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반지름을 입력 받아 원을 생성하며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,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원의 반지름이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0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보다 작으면 더이상 원 객체를 생성하지 않도록 함</a:t>
            </a:r>
            <a:endParaRPr lang="en-US" altLang="ko-KR" b="0" i="0" dirty="0">
              <a:solidFill>
                <a:srgbClr val="3C4043"/>
              </a:solidFill>
              <a:effectLst/>
              <a:latin typeface="Roboto"/>
            </a:endParaRPr>
          </a:p>
          <a:p>
            <a:endParaRPr lang="en-US" altLang="ko-KR" b="0" dirty="0">
              <a:solidFill>
                <a:srgbClr val="3C4043"/>
              </a:solidFill>
              <a:latin typeface="Roboto"/>
            </a:endParaRPr>
          </a:p>
          <a:p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 Circle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클래스는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setter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와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getter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메소드를 사용하여 원의 반지름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(radius)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를 접근하도록 하여야 함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(pp. 142) </a:t>
            </a:r>
          </a:p>
          <a:p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필드는 외부에 접근을 허락하지 않도록 하여 </a:t>
            </a:r>
            <a:r>
              <a:rPr lang="ko-KR" altLang="en-US" b="0" i="0" dirty="0" err="1">
                <a:solidFill>
                  <a:srgbClr val="3C4043"/>
                </a:solidFill>
                <a:effectLst/>
                <a:latin typeface="Roboto"/>
              </a:rPr>
              <a:t>캡슐화함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(pp. 129-130) </a:t>
            </a:r>
          </a:p>
          <a:p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Circle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클래스는 원의 둘레를 구하기 위한 메소드 </a:t>
            </a:r>
            <a:r>
              <a:rPr lang="en-US" altLang="ko-KR" b="0" i="0" dirty="0" err="1">
                <a:solidFill>
                  <a:srgbClr val="3C4043"/>
                </a:solidFill>
                <a:effectLst/>
                <a:latin typeface="Roboto"/>
              </a:rPr>
              <a:t>getCircumference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()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메소드를 추가하여야 함</a:t>
            </a:r>
            <a:endParaRPr lang="en-US" altLang="ko-KR" b="0" i="0" dirty="0">
              <a:solidFill>
                <a:srgbClr val="3C4043"/>
              </a:solidFill>
              <a:effectLst/>
              <a:latin typeface="Roboto"/>
            </a:endParaRPr>
          </a:p>
          <a:p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Circle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클래스는 원을 생성하기 위한 생성자 메소드를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color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를 지정할 수 있도록 추가하여야 </a:t>
            </a:r>
            <a:r>
              <a:rPr lang="ko-KR" altLang="en-US" b="0" dirty="0">
                <a:solidFill>
                  <a:srgbClr val="3C4043"/>
                </a:solidFill>
                <a:latin typeface="Roboto"/>
              </a:rPr>
              <a:t>하며</a:t>
            </a:r>
            <a:r>
              <a:rPr lang="en-US" altLang="ko-KR" b="0" dirty="0">
                <a:solidFill>
                  <a:srgbClr val="3C4043"/>
                </a:solidFill>
                <a:latin typeface="Roboto"/>
              </a:rPr>
              <a:t>,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이를 위해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color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를 필드로 추가함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(pp. 144-146)</a:t>
            </a:r>
          </a:p>
          <a:p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원의 넓이 출력을 위해서는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for-each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문을 사용함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 (pp.182)</a:t>
            </a:r>
          </a:p>
          <a:p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생성된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Circle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객체의 수는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static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Roboto"/>
              </a:rPr>
              <a:t>변수를 사용하여 유지함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Roboto"/>
              </a:rPr>
              <a:t> (pp.152)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13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311</Words>
  <Application>Microsoft Office PowerPoint</Application>
  <PresentationFormat>와이드스크린</PresentationFormat>
  <Paragraphs>44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Roboto</vt:lpstr>
      <vt:lpstr>맑은 고딕</vt:lpstr>
      <vt:lpstr>Arial</vt:lpstr>
      <vt:lpstr>Consolas</vt:lpstr>
      <vt:lpstr>Wingdings</vt:lpstr>
      <vt:lpstr>Office 테마</vt:lpstr>
      <vt:lpstr>7주차: Java 프로그래밍</vt:lpstr>
      <vt:lpstr>과제 </vt:lpstr>
      <vt:lpstr>수업내용</vt:lpstr>
      <vt:lpstr>문자열</vt:lpstr>
      <vt:lpstr>문자열</vt:lpstr>
      <vt:lpstr>문자열</vt:lpstr>
      <vt:lpstr>연습문제 풀이</vt:lpstr>
      <vt:lpstr>5장 과제 설명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7주차: Java 프로그래밍</dc:title>
  <dc:creator>Yunhee Kang</dc:creator>
  <cp:lastModifiedBy>Yunhee Kang</cp:lastModifiedBy>
  <cp:revision>6</cp:revision>
  <dcterms:created xsi:type="dcterms:W3CDTF">2020-04-27T00:28:27Z</dcterms:created>
  <dcterms:modified xsi:type="dcterms:W3CDTF">2020-10-11T05:43:03Z</dcterms:modified>
</cp:coreProperties>
</file>