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27T04:49:57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8180 4702 485 0,'0'0'0'16,"0"0"27"-16,0 0 45 15,0 0-20-15,0 0-16 16,0 0-7-16,0 0 6 16,-46-13 2-16,41 10-9 0,4 1-16 15,-2-2 32-15,1 4-24 16,2-1 16-16,0 1-31 15,0-3 20-15,0-3-11 16,0-1 2-16,0-3-7 16,0-2-6-16,11-3-3 15,6-4 6-15,5-4 0 16,6-4-2-16,6-3-8 16,9-9 3-16,12-2 1 15,8-7 6-15,7 0-5 16,4-4-2-16,3-1 8 15,2-1-11-15,6-4 9 16,6-6-6-16,8-8 12 16,14-6-17-16,14-8 6 0,11-5 0 15,3 5 0-15,-8 11-2 16,-14 13-5-16,-16 15 14 16,-19 8-6-16,-16 6 6 15,-14 7-14-15,-14 6 7 16,-13 9 0-16,-14 2 0 15,-7 8 0-15,-4 1-5 16,-2 0 12-16,0 0 2 16,0 0-6-16,0 0 7 15,0 0-3-15,0 0-14 16,0 0 3-16,0 0-2 16,0 0 5-16,0 0-26 0,0 0-6 15,0 0-52-15,0 0-74 16,0 0-142-16</inkml:trace>
  <inkml:trace contextRef="#ctx0" brushRef="#br0" timeOffset="419.3855">10023 3102 517 0,'0'0'48'16,"0"0"-37"-16,0 0 80 15,0 0-75-15,0 0 29 16,0 0-24-16,89 2 18 15,-62 4-23-15,-3 5-14 16,-2 7 5-16,-1 9-6 16,-2 5 53-16,-5 5-30 15,1 1 5-15,-8-2-24 16,-4-1 13-16,-3-8 1 0,0-2-15 16,0-4 14-1,-13 0-15-15,-2-7 21 0,6 1-20 16,1-3-5-16,5-2 1 15,3-1-5-15,0 0-78 16,0-1-46-16,3-8-59 16,0 0-182-16</inkml:trace>
  <inkml:trace contextRef="#ctx0" brushRef="#br0" timeOffset="1785.2414">11013 3184 762 0,'0'0'93'0,"0"0"-41"16,0 0 48-16,0 0-56 15,0 0-31-15,0 0-13 16,-82 1 2-16,58 34-9 15,-1 4 14-15,10 0 3 16,2-3-8-16,7-6 5 0,6-6-7 16,0-5 3-16,0-5-3 15,16-3 2-15,5-7-4 16,7-4 11-16,9 0-2 16,1 0-4-16,2-15 0 15,-1 3 7-15,-1-1-20 16,-6 2-35-16,-11 1-73 15,3 0-37-15,-5-3-36 16,-19 7 17-16,1 0-180 16</inkml:trace>
  <inkml:trace contextRef="#ctx0" brushRef="#br0" timeOffset="2079.8725">11352 2885 673 0,'0'0'33'16,"0"0"-10"-16,0 0 61 15,0 0-22-15,0 0-45 16,0 0-16-16,7 63 51 16,-7-10-33-16,0-5 7 15,0-3 9-15,0-7-22 16,0-4-3-16,0-5-3 15,0-5-6-15,0-4 5 16,0-2-7-16,0-4 4 16,0-3-6-16,8-5-71 0,1-3-30 15,2-3-39-15,2 0-24 16,-10 0-17-16</inkml:trace>
  <inkml:trace contextRef="#ctx0" brushRef="#br0" timeOffset="2519.6964">11607 3073 518 0,'0'0'62'16,"0"0"15"-16,0 0 2 15,0 0-16-15,0 0-23 16,0 0-22-16,-51 37-6 16,41-8 6-16,2-2-7 15,5-4 29-15,3-6-37 16,0-7 7-16,0-3-1 16,0-4-16-16,0-3 13 15,6 0-6-15,6 0 8 16,4-10-6-16,-2-6-4 15,2 4 11-15,-5 1-7 16,-2 5 2-16,-3 6-8 0,0 0-1 16,0 5 2-16,0 13 1 15,1-2 4-15,2 0-6 16,-2-5 8-16,1-4-6 16,1-2 9-16,1-3-7 15,1-1 9-15,1-1-18 16,1 0-31-16,2 0-78 15,-9 0-61-15,-2-4-95 16</inkml:trace>
  <inkml:trace contextRef="#ctx0" brushRef="#br0" timeOffset="2872.7536">12016 2939 711 0,'0'0'20'16,"0"0"18"-16,0 0 20 15,0 0-56-15,0 0 10 16,-93 68-9-16,86-50-6 16,7-4 2-16,0-2-1 15,0-1 1-15,13-2 2 16,5 3-1-16,1-1 7 15,-4-1 0-15,-1 0-4 16,-2-1 14-16,-6-3-14 16,-2-2 9-16,-1 0-11 0,-1-2 4 15,-2 3-2-15,0 0 2 16,0 5-8-16,0 1 11 16,-3 4-16-16,-5-5-37 15,2-3-86-15,6-7-89 16,0 0-249-16</inkml:trace>
  <inkml:trace contextRef="#ctx0" brushRef="#br0" timeOffset="3181.4963">12257 2915 452 0,'0'0'158'16,"0"0"-150"-16,0 0-8 15,0 0 2-15,0 0-2 16,0 0 3-16,68 69-2 16,-54-58 6-16,-2 1 22 15,-1 2 51-15,2 2-2 16,-2 1-16-16,2 5-36 16,-1-2-16-16,2-3-10 15,-3-4 0-15,-3-6 0 16,-5-3 2-16,-3-4-2 15,0 0 3-15,-15 0 14 16,-9 0-13-16,3 2-8 0,3 3-30 16,11-4-201-16,4-1-312 15</inkml:trace>
  <inkml:trace contextRef="#ctx0" brushRef="#br0" timeOffset="6929.2774">15141 3292 402 0,'0'0'56'0,"0"0"48"16,0 0 10-16,0 0-49 16,0-75-2-16,0 58-10 15,0 2 10-15,0 1-35 16,0 6 13-16,0 0-33 15,0 2-1-15,-5 2 11 16,-8 0-10-16,-6 1 0 16,-4 0-2-16,-6 3 4 15,-6 0-8-15,-3 0 6 0,-4 3-6 16,-3 14 2 0,-4 4-4-16,-3 5 2 0,-2 9-6 15,-1 4 11-15,1 5-14 16,8 5 14-16,12-2-5 15,12-2 9-15,12 1-16 16,10-3 5-16,2-4 0 16,22-3 0-16,7-7 2 15,3-7-11-15,6-10 19 16,2-8-4-16,2-4-3 16,0 0 0-16,-3-10-2 15,-2-4-1-15,-1 2 0 16,-2-2 2-16,-2 4-6 15,-1-1 0-15,0 4-4 16,-3 0-42-16,0 2-17 0,-4 1-52 16,-23 2-54-16,2 0-95 15</inkml:trace>
  <inkml:trace contextRef="#ctx0" brushRef="#br0" timeOffset="7195.5617">15390 3446 139 0,'0'0'416'0,"0"0"-377"16,0 0 65-16,0 0 11 15,0 0-48-15,0 0-51 16,12 36 26-16,-10-26-36 15,-2 1 0-15,0-1-6 16,0-3-2-16,1-1-4 16,-1-3-41-16,2-3-113 15,-1 0-81-15,-1 0-39 16</inkml:trace>
  <inkml:trace contextRef="#ctx0" brushRef="#br0" timeOffset="7366.673">15380 3320 700 0,'0'0'89'0,"0"0"-16"16,0 0-56-16,0 0-10 16,0 0-14-16,0 0-62 15,0-17-120-15,0 20-215 16</inkml:trace>
  <inkml:trace contextRef="#ctx0" brushRef="#br0" timeOffset="7732.2628">15617 3382 714 0,'0'0'8'16,"0"0"-5"-16,0 0 44 16,38 85-4-16,-34-63-41 15,-1-4 2-15,-2-4 2 16,-1-5-1-16,0-3 1 16,0-4-4-16,0-2 2 15,2 0 32-15,-1 0 27 16,1 0-2-16,2-11-40 15,2-3-16-15,2-4-5 0,2 1 10 16,-1 2-6-16,0 3 4 16,4 4-16-16,1 4 4 15,2 3 2-15,-1 1 0 16,2 0-15-16,-2 0-19 16,1 0-78-16,-13 0-86 15,2 0-105-15</inkml:trace>
  <inkml:trace contextRef="#ctx0" brushRef="#br0" timeOffset="8519.1576">16126 3334 429 0,'0'0'49'16,"0"0"-16"-16,0 0 48 16,0 0-34-16,0 0-14 15,0 0-2-15,0 0 44 16,-45 75-22-16,30-48 23 16,3-2-33-16,9-2-21 15,3-5-21-15,0-1-1 16,3-2 3-16,14-7-1 15,5-4-1-15,5-4 5 16,7 0 9-16,3 0-14 16,-1-19 4-16,2-5-3 15,-2-6-3-15,-3-4 1 16,-1-7 0-16,-2-6-1 0,2-6 5 16,-6-1-12-16,-2-2 18 15,-6-3-9-15,-8 1 6 16,-7 6-14-16,-3-1 4 15,0 8 2-15,-12 12-1 16,-5 12 3-16,3 11-7 16,-2 10 9-16,1 1-9 15,-2 29 12-15,2 11-6 16,1 10 8-16,5 6-8 16,2 0 1-16,4-2 0 0,3 0-1 15,0 0 5-15,0-2-17 16,13-5 24-16,15-7-14 15,8-8 8-15,7-17-12 16,6-12-2-16,2-4 8 16,-3-8-1-16,-2-17 5 15,-3-1-11-15,-4-2 16 16,-6-1-9-16,-11 5 4 16,-7 4-2-16,-12 2 5 15,-3 7-11-15,-2 7 4 16,-17 4-5-16,-3 0 1 15,1 16-4-15,-1 9 1 16,5 5 14-16,5-2-8 0,9-1 8 16,3-7-14-1,3-4 7-15,24-5 0 0,10-7 3 16,9-4 1-16,2 0-8 16,1 0 13-16,-2-14-15 15,-6 2 13-15,-5-4-14 16,-4 4-32-16,-7-1-36 15,-25 9-106-15,0 0-276 16</inkml:trace>
  <inkml:trace contextRef="#ctx0" brushRef="#br0" timeOffset="10507.3033">18222 3226 516 0,'0'0'46'0,"0"0"74"15,0 0-17-15,0 0-30 0,0 0 1 16,0 0-27 0,8-73 10-16,-8 66-30 0,0 3 0 15,-7 4-25-15,-9 0-2 16,-7 4 0-16,-9 19 1 16,-1 3-9-16,1 5 17 15,6-2-10-15,8 2 7 16,9 0-7-16,5-3 8 15,4-2-13-15,0-5 6 16,16-4 0-16,6-5 0 16,4-6 4-16,5-6-11 15,3 0 18-15,4 0-8 16,-1-11 4-16,-1-2-14 16,-2 4 3-16,-5 0-19 0,-4 1-37 15,-1-2-42-15,-2 2-7 16,-19 3-79-16,2 1-50 15</inkml:trace>
  <inkml:trace contextRef="#ctx0" brushRef="#br0" timeOffset="10884.1361">18625 3057 511 0,'0'0'76'0,"0"0"37"16,0 0-13-16,0 0-66 16,0 0-28-16,0 0-2 15,1 31 21-15,1 0 23 16,1 1-23-16,1 1 12 15,1-4-28-15,-2-4 21 16,3-4-16-16,-2-3-2 16,-1-1-6-16,2-4 1 15,-2 0 0-15,0-3-4 16,0-2-3-16,0-2 10 0,-2-5-19 16,2 2 9-1,0 0-1-15,-2 0 1 0,1 0-77 16,-2-3-120-16,0 0-227 15</inkml:trace>
  <inkml:trace contextRef="#ctx0" brushRef="#br0" timeOffset="12617.5156">19099 3185 614 0,'0'0'104'15,"0"0"-29"-15,0 0 42 16,0 0-52-16,0 0-12 15,0 0-22-15,0 0-19 16,66-39 4-16,-56 38-14 0,1 1 26 16,0 0-22-16,2 0 20 15,-3 0-23-15,-1 0 1 16,-3 7-4-16,-6 6-2 16,0 4 0-16,0 5-85 15,-4-13-114-15,-7-3-227 16</inkml:trace>
  <inkml:trace contextRef="#ctx0" brushRef="#br0" timeOffset="12809.2039">19184 3421 226 0,'0'0'354'0,"0"0"-276"0,0 0 21 15,0 0-50-15,0 0-26 16,0 0-20-16,20 82-6 16,-34-70-82-16,7-11-96 15,-1-1-199-15</inkml:trace>
  <inkml:trace contextRef="#ctx0" brushRef="#br0" timeOffset="14363.8524">21721 3527 153 0,'0'0'353'0,"0"0"-325"16,0 0 84-16,0 0-17 16,0 0-51-16,0 0 15 15,0 0-17-15,16-56 1 16,-16 49-27-16,0 0 17 16,0 0-1-16,0 0-14 15,0 3 11-15,0-1-23 16,-4 3 22-16,-10 0-28 15,2 2 6-15,-4 0-6 16,-2 0 0-16,-3 9-1 16,-1 9-1-16,-1 4 1 15,-4 6 2-15,1 10-9 16,-1 5 17-16,0 10-9 16,5 7 11-16,4 2-22 0,4-2 10 15,8 1 1-15,6-6 0 16,0-5 1-16,21-7-6 15,13-4 10-15,8-14-1 16,4-7 1-16,2-6-4 16,1-10 0-16,0-2-1 15,0 0 0-15,-2 0 0 16,-5-10-1-16,-3 1-11 16,-8-2-15-16,-4 2-85 15,-25 5-45-15,-2-2-106 16</inkml:trace>
  <inkml:trace contextRef="#ctx0" brushRef="#br0" timeOffset="14612.4938">22218 3817 776 0,'0'0'3'0,"0"0"107"15,0 0-41-15,0 0-7 16,68 79-51-16,-57-63-1 16,-5-2-10-16,-2-3 6 15,-1-3-13-15,-1 0-2 16,2-4-1-16,-1-2-56 0,-2 0-37 16,1-2-27-16,-2 0-1 15,0 0-191-15</inkml:trace>
  <inkml:trace contextRef="#ctx0" brushRef="#br0" timeOffset="14775.7946">22262 3652 508 0,'0'0'76'16,"0"0"-75"-16,0 0 42 0,0 0-43 15,0 0-23-15,0 0-176 16</inkml:trace>
  <inkml:trace contextRef="#ctx0" brushRef="#br0" timeOffset="15106.3611">22456 3780 585 0,'0'0'63'16,"24"73"87"-16,-16-46-44 16,2 0-94-16,-4-2 25 15,-3-8-33-15,0-3-2 0,-3-6 7 16,0-1-1 0,1-4-4-16,-1-3 2 0,2 0-3 15,3 0 38-15,-1-15-24 16,6-3-14-16,2-3-6 15,4 0 14-15,0 1-12 16,0 3 7-16,-1 5-11 16,0 8 5-16,0 4-1 15,-2 0-2-15,4 0-6 16,-1 0-21-16,-3 0-63 16,0 0-46-16,-12 0-61 15,1 0-67-15</inkml:trace>
  <inkml:trace contextRef="#ctx0" brushRef="#br0" timeOffset="15870.9517">22919 3734 610 0,'0'0'45'15,"0"0"89"-15,0 0-42 16,0 0-70-16,0 0 2 16,0 0-19-16,-2-2 0 15,-18 36-10-15,1 3 11 16,5-5 11-16,6-2-3 0,8-6 19 16,0-4-30-16,0-3 14 15,18-4 0-15,5-4-4 16,6-4-6-16,7-5-4 15,3 0-5-15,3-2 13 16,4-15-6-16,-1-7 0 16,2-6-10-16,-2-7 6 15,-3-5-1-15,-5-8 0 16,-4-6 0-16,-6 0-7 16,-8 1 9-16,-4 5-13 15,-10 4 20-15,-5 4-20 16,0 10 14-16,-2 7-9 0,-11 7 6 15,-1 12-3-15,-3 6 1 16,-3 0-8 0,-2 19 4-16,-2 13 12 0,1 6-5 15,4 6 6-15,4 4-14 16,9 1 7-16,5 2 0 16,1-3 0-16,0-4 2 15,11-3-8-15,5-6 13 16,4-8-11-16,7-8 10 15,4-8-6-15,5-4 5 16,-1-7-10-16,1 0 4 16,-5-2 0-16,-6-11 1 15,-8-4 0-15,-9 3-6 16,-6 2 15-16,-2 5-7 16,0 7-2-16,-3 0-9 0,-9 13-27 15,3 9 35-15,6 0 1 16,3-3 0-16,0-5-6 15,19-4 13-15,7-5-9 16,5-2 4-16,1-3 2 16,2 0 8-16,-6 0-20 15,1 0 8-15,-2 0 0 16,-7-1-1-16,-5-5 2 16,-4 2-8-16,-5-4 0 15,-5 1-38-15,-1 2-135 16,0 1-245-16</inkml:trace>
  <inkml:trace contextRef="#ctx0" brushRef="#br0" timeOffset="17400.7438">24816 3636 48 0,'0'0'539'0,"0"0"-498"16,0 0 83-16,0 0-61 15,0 0-34-15,0 0 11 0,0 0-26 16,8-57 24 0,-14 57-23-16,-7 0 10 0,-5 0-21 15,-8 5-3-15,-2 15 2 16,0 8-3-16,2 3 4 15,8 6-1-15,7-2 5 16,9 0-1-16,2-1 1 16,0-4 0-16,13-4-14 15,5-2 9-15,5-6-3 16,3-6 2-16,4-5 1 16,0-5-5-16,0-2 11 15,-2 0-6-15,1 0 3 16,-7-9-12-16,-1 4-27 15,-2-1-120-15,-17 3-107 0,-2-1-180 16</inkml:trace>
  <inkml:trace contextRef="#ctx0" brushRef="#br0" timeOffset="17935.3144">25160 3629 386 0,'0'0'84'0,"0"0"60"16,0 0-35-16,0 0-35 15,0 0-33-15,0 0 14 16,0 0-41-16,7-12 6 15,-7 14-15-15,2 20 4 16,-2 4 51-16,1 8-47 0,-1 2 9 16,3-4-20-16,-1 0 15 15,2-6-16-15,-3-4 1 16,2-5 1-16,-1-4-4 16,-2-6 1-16,0-1 0 15,0-6-1-15,0 3 4 16,0-2-8-16,0-1 13 15,0 0-3-15,0 0-3 16,0 0-4-16,0 0-83 16,0 0-52-16,0 0-95 15,0 0-384-15</inkml:trace>
  <inkml:trace contextRef="#ctx0" brushRef="#br0" timeOffset="18721.5664">25666 3806 596 0,'0'0'22'0,"0"0"81"15,0 0-24-15,0 0-23 16,0 0 0-16,91 3-37 15,-63-9 34-15,0-3-25 16,-2 3 9-16,-6-2-35 16,-3 2 10-16,-1 2-11 15,-4 0 3-15,-3 4-8 16,0 0-2-16,-5 0-10 16,-4 0-132-16,0 0-126 0</inkml:trace>
  <inkml:trace contextRef="#ctx0" brushRef="#br0" timeOffset="18944.3668">25751 3935 419 0,'0'0'109'0,"0"0"-21"15,0 0 71-15,0 0-92 0,97 13 16 16,-66-19-53-1,-1-1 3-15,-3 1-30 0,-5 4-1 16,-6 2-2-16,-2 0-12 16,-7 0-52-16,-1 0-97 15,-6 0-21-15,0 0-125 16</inkml:trace>
  <inkml:trace contextRef="#ctx0" brushRef="#br0" timeOffset="19800.749">26644 3827 407 0,'0'0'56'0,"0"0"64"15,0 0 14-15,0 0-37 16,0 0-58-16,0 0 16 16,0 0-19-16,-1-50 9 15,15 33-3-15,-1-1-16 16,-1 3 2-16,-2 5-23 15,-3 4 10-15,1 6-10 16,-2 2-10-16,1 20 7 16,-4 7-2-16,0 3 7 15,-3 0-5-15,0-3-2 16,0-2 8-16,0-5-7 16,0-4 4-16,-4-4-2 0,-5-3 9 15,4-5-21-15,2-2 9 16,2-4 0-16,1 0-2 15,0 0 5-15,0 0-10 16,0-6 17-16,11-12-8 16,5-4 4-16,1-1-10 15,0 0 4-15,-1 4 0 16,-2 5-1-16,-4 6 1 16,-1 5-3-16,-1 3 2 15,-1 0-9-15,-1 0 20 0,1 12-14 16,-1 1 17-1,-3-1-26-15,2-1 14 0,-2 0-1 16,-1-1 0 0,-1-2 1-16,-1 1-12 0,0-2 22 15,0-2-11-15,0 0 5 16,0-4-9-16,2 0 4 16,-2 0-2-16,1-1 1 15,-1 3 1-15,0-3-2 16,0 2-2-16,0-2-5 15,0 0-14-15,0 0 4 16,0 0-55-16,0 0-27 16,0 0-134-16,0 0-229 15</inkml:trace>
  <inkml:trace contextRef="#ctx0" brushRef="#br0" timeOffset="20204.1656">27077 3892 515 0,'0'0'27'0,"0"0"72"16,0 0-24-16,89-35-63 16,-69 23-2-16,-7-1-2 15,-4-2-6-15,-3-1 13 16,-6-1-15-16,0-1 32 0,0 3 5 15,-3 1-14-15,-12 4 17 16,0 6-15 0,-3 4-22-16,1 0 5 0,2 15 0 15,0 6-7-15,3 0 27 16,6-1-24-16,4-3 23 16,2 0-24-16,0-5 7 15,0-1 8-15,11-5-16 16,6 1 3-16,3-2 2 15,5-2-2-15,4-1 1 16,1-2-12-16,-1 0 5 16,0 0-22-16,-4 0-43 15,-5-7 7-15,-1-3-113 16,-19 4 34-16,0 0-50 16</inkml:trace>
  <inkml:trace contextRef="#ctx0" brushRef="#br0" timeOffset="21261.4657">27416 3752 511 0,'0'0'90'16,"0"0"83"-16,0 0-81 15,0 0-28-15,0 0-32 16,0 0-27-16,3-1 2 16,-3 1-7-16,0 0 2 15,0 0-10-15,0 0 16 16,0 0-15-16,0 0 18 15,0 0-17-15,0 0 10 16,0 0-4-16,1 0 26 0,-1 0 8 16,0 0 12-16,0 0-23 15,0 0 11-15,0 0-32 16,0 0 6-16,0 0-8 16,0 0-2-16,0 0 2 15,0 0 0-15,0 0-1 16,0 0 7-16,0 0 0 15,0 0-3-15,0 0 22 16,0 0-18-16,0 0-14 16,0 0 6-16,0 13-5 15,0 7 2-15,-4 6 8 16,-2-7-8-16,2 0 11 0,4-4-8 16,0-7 8-1,0-1-14-15,0-5 7 0,0 2 0 16,4-4 0-16,6 0 3 15,5 0-3-15,-2-5 6 16,1-5-15-16,-2-2 20 16,-3 0-9-16,1 1 7 15,-2 0-16-15,-4 5 7 16,-1 3 0-16,-3 3 0 16,0 0-5-16,2 0 3 15,1 0 2-15,2 7-5 16,0 4 10-16,1-2-9 0,0-1 4 15,3-2-1-15,0-4-1 16,0-2 2-16,0 0 0 16,2 0 2-16,0 0-9 15,-2-4 16-15,1-4-6 16,-4-2 5-16,2-2-15 16,-2-5 8-16,-2-3-1 15,2 0 0-15,-3 2 3 16,-1 1-10-16,-1 3 15 15,-1 2-10-15,0 5 8 16,0 1-11-16,0 2 5 16,0 0-1-16,0 2-2 15,0-2 3-15,0 4-2 16,0-1 4-16,0 0-13 16,0-1 23-16,0-1-13 0,0 3 10 15,0 0-18-15,0 0 0 16,0 17 7-16,0 10-1 15,0 9 6-15,0-3-9 16,0-1 13-16,5-6-3 16,2-3-1-16,2-8-2 15,1-3 1-15,-2-8-2 16,0 0 0-16,2-4 0 16,2 0 4-16,3 0 1 15,4-14 4-15,0 1-7 16,1-1 17-16,-1 1-14 15,-1 1-10-15,-6-2 7 0,-3-3-2 16,-3-2 0 0,-3-1 1-16,-3-2-5 0,0-3 8 15,0 0-11-15,0 1 14 16,0 7-14-16,0 4 2 16,0 6-19-16,0 2-15 15,0 4-28-15,0-1-17 16,0 2-50-16,0 0-51 15,0 0-49-15</inkml:trace>
  <inkml:trace contextRef="#ctx0" brushRef="#br0" timeOffset="22478.2318">28843 3503 315 0,'0'0'141'0,"0"0"-20"0,0 0-3 16,0 0-18-16,0 0-47 15,0 0-26-15,0 0-3 16,14-60 7-16,-14 56-22 16,0 1 28-16,0 1-29 15,0-2 21-15,-6 3-28 16,-4-1 5-16,-3 1 3 16,-3-1-9-16,-7 1 0 15,0 1 7-15,-3 0-3 16,0 0-2-16,-6 0 3 15,-4 11 2-15,-1 9-9 0,0 5 4 16,4 9 4 0,7-2 5-16,12 1-9 0,6 0-3 15,8-2 11-15,0 1-7 16,0-1 0-16,9 1-4 16,8-7 2-16,2-3-1 15,0-6 1-15,4-5 3 16,0-2-8-16,4-6 11 15,3-3 1-15,1 0-6 16,2 0 1-16,-1 0 4 16,-7 0-14-16,-1 0 6 15,-6 0-2-15,-6 0-18 0,-4 0-28 16,-3 0-33-16,-2 0-44 16,-3 0-30-16,0 0-102 15</inkml:trace>
  <inkml:trace contextRef="#ctx0" brushRef="#br0" timeOffset="23035.3771">29051 3656 580 0,'0'0'80'0,"0"0"60"16,0 0-37-16,0 0-47 15,0 0 14-15,0 0-46 16,13 83 3-16,-12-63-25 16,-1-2 18-16,2-4-17 15,0-2-5-15,-2-5 3 16,0 0-1-16,0 2 0 16,1-4 1-16,-1 1-5 15,2-4-11-15,-2 1 1 16,0-3-46-16,0 0 20 0,3 0-24 15,1 0-33 1,-2-7-71-16,-2 0-268 0</inkml:trace>
  <inkml:trace contextRef="#ctx0" brushRef="#br0" timeOffset="23242.287">29070 3536 758 0,'0'0'47'15,"0"0"151"-15,0 0-118 16,0 0-68-16,0 0-8 16,0 0-4-16,60-40-9 0,-60 40-91 15,0 0-66-15,0 6-219 16</inkml:trace>
  <inkml:trace contextRef="#ctx0" brushRef="#br0" timeOffset="23631.7789">29239 3588 648 0,'0'0'7'16,"0"0"144"-16,0 0-6 0,21 94-115 16,-20-66 18-16,-1-3-33 15,0-3 0-15,0-5-10 16,0-3-4-16,0-6 12 16,0-4-24-16,0-3 12 15,0-1-1-15,0 0 10 16,0 0-4-16,3-13 5 15,2-2-10-15,2-1 36 16,0-2-34-16,4 0 5 16,1 2-7-16,-2 2-2 15,2 5 0-15,-3 1 1 16,2 5-2-16,-1 0 4 0,2 2-9 16,4 1 14-16,4-3-14 15,-1 2-16-15,2-2-45 16,-2-3-112-16,-14 4-95 15</inkml:trace>
  <inkml:trace contextRef="#ctx0" brushRef="#br0" timeOffset="24405.1457">29674 3562 505 0,'0'0'43'0,"0"0"75"16,0 0-31-16,0 0-65 16,0 0-9-16,0 0 0 15,0 0 14-15,-60 52 42 16,44-25-22-16,4-1 2 16,4-3-21-16,4-3-7 15,4-3-13-15,0 2-7 16,0-2-1-16,20 0 5 15,3-6-5-15,7-6 7 16,5-3-4-16,1-2 10 16,6 0-24-16,3-21 13 15,7-7-2-15,0-10 0 16,0-5 4-16,-3-4-8 16,-1 2 12-16,-8-1-6 0,-5 3 3 15,-10-1-8-15,-7 2 3 16,-11 1-1-16,-4 5 1 15,-3 10-1-15,0 3 0 16,0 11 2-16,-6 1-11 16,0 5 20-16,-3 6-18 15,-1 0 19-15,-5 5-22 16,-6 19 7-16,-6 8 4 16,-3 7-1-16,0 9 4 15,4-2-9-15,3 1 12 16,8-2-2-16,9 0 0 15,6-5-8-15,0-3 3 0,17-6 1 16,11-6 0-16,7-12 0 16,6-4 0-16,1-6 5 15,1-3-15-15,-3 0 21 16,-2-6-9-16,-7-10 7 16,-9-3-16-16,-8 1 8 15,-8 1-1-15,-6 6 0 16,0 5 3-16,0 5-7 15,-6 1 0-15,-6 4-3 16,-1 18 14-16,8 2-13 16,5 0 6-16,0-2 0 15,0-5 0-15,16 0 2 16,3-4-2-16,3-6 6 0,0-2-9 16,0-5 12-1,0 0-1-15,-3 0 1 0,0 0-17 16,-4 0 8-16,-1-2-2 15,-3-4-34-15,-11 2-126 16,0-1-171-16</inkml:trace>
  <inkml:trace contextRef="#ctx0" brushRef="#br0" timeOffset="24771.3396">30856 3271 711 0,'0'0'2'16,"0"0"11"-16,0 0 61 15,0 0-41-15,0 0-28 16,0 0 72-16,-28 67-12 16,15-30 10-16,6-5-45 15,4-5 8-15,3-2-17 0,0-5-21 16,0 2 0-16,0-2 10 16,9-1-19-16,3-3 9 15,2-4-68-15,2-3-39 16,-1-7-35-16,-9-2-62 15,-2 0-161-15</inkml:trace>
  <inkml:trace contextRef="#ctx0" brushRef="#br0" timeOffset="25058.3272">31269 3334 544 0,'0'0'55'0,"0"0"112"15,20 96-39-15,-20-60-55 16,0 0 12-16,-7-2-50 16,-3-3-5-16,1-6-26 15,-1-2 1-15,0-7-4 16,0-5 3-16,0-1-8 15,1-3 13-15,2-3-20 16,1-1-22-16,1-2-39 16,1-1-67-16,4 0-69 15,0 0-138-15</inkml:trace>
  <inkml:trace contextRef="#ctx0" brushRef="#br0" timeOffset="25342.7917">31748 3251 797 0,'0'0'0'0,"0"0"78"16,0 0-42-16,0 0-31 15,0 0 2-15,0 0-14 16,40 65-100-16,-40-64-113 16,0 1-261-16</inkml:trace>
  <inkml:trace contextRef="#ctx0" brushRef="#br0" timeOffset="25492.3687">31808 3513 700 0,'0'0'161'0,"0"0"-1"16,15 72-103-16,-15-53-20 16,0-2-28-16,-11 4-5 0,-13 4-4 15,11-19-113-15,-3-2-346 16</inkml:trace>
  <inkml:trace contextRef="#ctx0" brushRef="#br0" timeOffset="28327.5209">22333 4606 382 0,'0'0'83'16,"0"0"48"-16,0 0-41 15,0 0-14-15,0 0-36 16,0 0 27-16,0 0-16 16,-19 0 9-16,19-2-9 15,0 1-19-15,0 1-9 16,0-1-4-16,0-1 1 15,0 0-19-15,6 1 13 16,8-4-5-16,8 2-2 16,4 0 0-16,-1 1-8 15,1 0 4-15,2 0-3 16,-1 2 0-16,3 0 4 16,1 0-11-16,5 0 16 15,5 0-7-15,1 0 4 0,2-2-9 16,5-2 3-1,-2 0 0-15,3 1 0 0,2-1 1 16,3 1-3-16,6 0 6 16,5 3-14-16,2-4 20 15,4 4-11-15,3 0 13 16,2-2-24-16,7-2 11 16,2-1 1-16,4 1-1 15,-1 0 2-15,1 1-7 16,-5 0 13-16,0 0-7 0,0 1 5 15,3-4-7 1,3 3 4-16,3-2-2 16,3 0 0-16,3-1-1 0,2-1-2 15,2 2 4-15,-1-1-11 16,-3-1 20-16,-6 1-12 16,-6 2 12-16,-6 1-19 15,-6 0 11-15,-5 3-2 16,-5 0 0-16,-3 0 1 15,-4 0-7-15,3 0 15 16,-4 0-10-16,-2 0 6 16,0 0-10-16,-1 0 5 15,0 0-1-15,6 0-3 0,-1 0 4 16,1-3 0 0,2 3 1-16,-5 0-11 0,0 0 21 15,0 0-11-15,1-1 8 16,2 1-16-16,4-1 8 15,-5 0 0-15,3-2 0 16,-3 3 1-16,-1 0-7 16,7 0 15-16,-1 0-9 15,2 0 5-15,4 0-10 16,-1 0 4-16,6 0 1 16,2 0-4-16,4 0 4 15,2 0-1-15,-3 0 3 16,0 0-13-16,-6 0 23 15,-3 0-11-15,-4 0 6 0,-7 0-14 16,-5 0 7-16,-2 0 0 16,-5 0 0-16,0 0 0 15,1 0-4-15,-2-5 12 16,-2 1-9-16,2 0 8 16,-3 1-13-16,2-2 7 15,-2-1-2-15,3 4-3 16,1-3 4-16,0 0-1 15,5-1 2-15,1-2-12 16,4 1 23-16,4 1-11 16,3 0 6-16,4 0-14 15,2 2 6-15,-1-2 1 16,-4 3 0-16,-7-1 1 0,-6-1-6 16,-9 2 13-1,-3-1-9-15,-3-2 7 0,-1 2-5 16,-2-4 7-16,-3 1-10 15,1 0 2-15,-1-3 0 16,-2 2 0-16,2 1 5 16,-3 1-12-16,4-2 19 15,-1 2 11-15,1-1-12 16,0-2 17-16,4 1-25 16,-4 2 16-16,-1-5-1 15,-3 3-10-15,-6 2 23 16,-5 0-26-16,-9 2 38 0,-4 3-34 15,-4 1 5-15,-2 0-3 16,0 0-21-16,0 0 10 16,0 0-6-16,-9 0-44 15,-10 0-119-15,8 0-63 16,2 0-239-16</inkml:trace>
  <inkml:trace contextRef="#ctx0" brushRef="#br0" timeOffset="32708.6485">23031 2357 592 0,'0'0'161'0,"0"0"-110"16,0 0 42-16,0 0 8 16,0 0-79-16,7-80 19 15,-4 74-17-15,-1 4-7 16,-2 2-15-16,0 0-1 0,0 8-1 16,-6 19 0-1,-15 8 9-15,-2 5-8 0,-1 1 20 16,-2 2-21-16,0-4 4 15,1 3-3-15,4-5-1 16,2-5 0-16,7-4-6 16,3-6-4-16,6-6-86 15,3-4-54-15,0-7-56 16,0-5 3-16,1 0-101 16</inkml:trace>
  <inkml:trace contextRef="#ctx0" brushRef="#br0" timeOffset="32850.8979">22920 2638 315 0,'0'0'102'16,"0"0"28"-16,0 0-53 0,0 0-60 16,0 0-2-16,0 0 2 15,35 17-13-15,-35 3-4 16,0-3-21-16,-2 0-50 16,-2-6-64-16,2-11-53 15</inkml:trace>
  <inkml:trace contextRef="#ctx0" brushRef="#br0" timeOffset="33106.6783">23079 2608 305 0,'0'0'66'0,"0"0"51"16,92-81-22-16,-58 56-30 0,-1 2-52 15,-2 7 16-15,-5 4-8 16,-4 7 21-16,-3 5-35 15,-6 0 17-15,-4 13 25 16,-2 10-4-16,-4 2-17 16,-3 2-17-16,0-4-3 15,0-3-3-15,0-2 4 16,-12-3-9-16,0-2-14 16,-2-1-114-16,7-12-75 15,0 0-48-15</inkml:trace>
  <inkml:trace contextRef="#ctx0" brushRef="#br0" timeOffset="33219.3745">23290 2726 310 0,'0'0'116'16,"0"0"19"-16,90 20-51 15,-53-22-37-15,3-15-32 16,-1-1-15-16,-1 1-6 16,-29 8-150-16</inkml:trace>
  <inkml:trace contextRef="#ctx0" brushRef="#br0" timeOffset="33719.5532">23866 2294 598 0,'0'0'0'0,"0"0"13"15,0 0 42-15,0 0-39 16,0 0-10-16,0 0 9 16,-43 66 12-16,39-56-10 15,2-4 11-15,2 0-18 16,0-5 3-16,0 0-12 16,15-1 12-16,3 0-4 15,6-4-4-15,1-7-5 16,2-1 1-16,-2 1-3 0,-2 3 7 15,-1 3-3 1,-3 5 1-16,-5 0-6 0,-4 0 2 16,-4 5 0-16,-4 5 1 15,-2 2 0-15,0-1 0 16,0 2-5-16,-18-1-32 16,-2 0-133-16,-1 0-9 15,5-3-52-15,6 0 23 16,4-1 208-16,6 3 206 15,0-2-82-15,0 1-16 16,16-3 23-16,8-7-34 16,7 0 10-16,5-1-38 15,6-18-24-15,0-2-44 0,1-1-2 16,2-2-2 0,-33 16-101-16,1-1-147 0</inkml:trace>
  <inkml:trace contextRef="#ctx0" brushRef="#br0" timeOffset="34242.1587">25001 2144 719 0,'0'0'18'16,"0"0"24"-16,0 0-3 16,0 0 8-16,0 0-33 15,-1 81 2-15,2-61-16 16,2-5 3-16,1-4-3 16,-1-4-9-16,3-5-88 15,-5-2-71-15,1 0-56 16</inkml:trace>
  <inkml:trace contextRef="#ctx0" brushRef="#br0" timeOffset="34484.3834">25125 2139 352 0,'0'0'142'15,"0"0"-30"-15,0 0 50 16,0 0-85-16,87-14-8 15,-77 31-10-15,-4 4-44 16,-6 0 3-16,0 0-18 16,0-1 17-16,-9-6-16 15,-4-1 4-15,1-5-5 0,4-4 0 16,4-1-1 0,2-3 1-16,2 0-49 0,0 0-86 15,0 0-130-15</inkml:trace>
  <inkml:trace contextRef="#ctx0" brushRef="#br0" timeOffset="34742.084">25395 1996 681 0,'0'0'10'0,"0"0"145"0,0 0-78 16,0 0-31-16,0 0-8 16,0 0-37-16,67 17 0 15,-64-10-1-15,-1 2-1 16,1 1 0-16,2 0-37 16,-1-3-43-16,3 0-65 15,-7-7-3-15,0 0-40 16</inkml:trace>
  <inkml:trace contextRef="#ctx0" brushRef="#br0" timeOffset="35000.6665">25321 2310 399 0,'0'0'204'0,"0"0"-161"16,0 0 68-16,0 0-106 16,89 17-5-16,-80-9-5 15,-3 1-23-15,-6-1 20 16,0 0 3-16,0-2 10 16,0 1-8-16,0 0 5 15,-7 3-2-15,-4 2 0 16,5-8-157-16,2-3-132 0</inkml:trace>
  <inkml:trace contextRef="#ctx0" brushRef="#br0" timeOffset="35235.04">25384 2416 518 0,'0'0'32'0,"0"0"59"16,0 0-35-16,0 0-5 15,0 0-32-15,0 0-6 16,46 25-10-16,-40-22 1 15,0-2-4-15,0 2 3 16,4 0-2-16,0-2 2 16,3-1 19-16,1 0-3 15,1 0 6-15,0 0-18 0,-1 0-1 16,-4-1-6 0,0-1-4-16,0-1-25 0,-9 1-155 15,1-1-257-15</inkml:trace>
  <inkml:trace contextRef="#ctx0" brushRef="#br0" timeOffset="35769.4226">26387 1913 668 0,'0'0'113'0,"0"0"5"16,0 0-61-16,0 0-54 15,0 0-2-15,0 0 1 16,-78 51 3-16,49-23 3 16,1-4-7-16,2-1 0 15,4-4 2-15,3-3-3 16,4-3-6-16,4-4-42 0,11-9-151 15,0 0-66 1</inkml:trace>
  <inkml:trace contextRef="#ctx0" brushRef="#br0" timeOffset="35950.8134">26249 2085 392 0,'0'0'48'0,"0"0"122"15,0 0-100-15,0 0-37 16,0 0-25-16,80 6-8 16,-65-6-3-16,-1 0-61 15,-5 0-21-15,-8 0-86 16,-1 0-49-16</inkml:trace>
  <inkml:trace contextRef="#ctx0" brushRef="#br0" timeOffset="36458.5981">26552 1842 20 0,'0'0'567'0,"0"0"-564"15,0 0 112-15,0 0-74 0,0 0 26 16,0 0-34-1,6 74 4-15,-17-50-29 0,2-4-2 16,5-4-2-16,1-7-7 16,3-3 3-16,0-3-3 15,0-3-1-15,3 0-17 16,10 0 21-16,2-11-20 16,3-1 16-16,1 1 0 15,-4 2 2-15,-3 4-7 16,-4 5 9-16,-5 4-6 15,-2 22 6-15,-1 5 3 16,0 8 1-16,0-3 3 16,2-3-7-16,2-7 2 15,1-9 1-15,-1-5-6 16,3-8 3-16,3-4 0 0,0 0 2 16,8 0-1-16,4-8-2 15,-1-6 7-15,-2 3 5 16,-6-3-8-16,-6 6 10 15,-7-4 9-15,0 1-1 16,-3 3-8-16,-15 2-11 16,0 2-2-16,0 3 4 15,-1 1-12-15,4 0-37 16,8 0-81-16,4 0-131 16</inkml:trace>
  <inkml:trace contextRef="#ctx0" brushRef="#br0" timeOffset="37200.1086">27195 1821 690 0,'0'0'61'16,"0"0"106"-16,0 0-85 15,0 0-60-15,0 0-18 0,0 0-2 16,-19 61-1-16,-13-27 0 16,6-6-2-16,3-5 7 15,5-8-6-15,6-3 3 16,6-7-6-16,3-2-74 15,3-2-14-15,0-1-55 16,0 0 31-16,12 0-16 16,1 0 10-16,2-1 4 15,-4-2 115-15,-4 3 2 16,0 0 86-16,-1 0-8 16,-1 6 3-16,0 8-6 15,2 2-29-15,5-1-14 16,-2-2-9-16,1-3-18 15,-4-3 3-15,-1-4-6 0,-3 1 0 16,3-2-1-16,2 1-2 16,6-1 1-16,3-1-1 15,4-1 1-15,3 0 0 16,-1 0-2-16,0-13 6 16,2-2 6-16,-2-6-7 15,0 1 39-15,-4 1-17 16,-5 3 15-16,-3 5 29 15,-5 4-18-15,-1 7-29 16,-3 0-15-16,-2 12 7 16,0 16 17-16,5 5 1 15,2 1-28-15,8-5-3 16,8-3 0-16,0-9-1 0,4-7 0 16,0-8 3-1,-4-2-6-15,0 0 8 0,-2-12 6 16,-7-1-11-16,-3-1 28 15,-8 2 0-15,-3-2 5 16,0 3-21-16,-11 1-12 16,-9 3 0-16,-5 5-16 15,0 2-70-15,14 0-114 16,1 0-116-16</inkml:trace>
  <inkml:trace contextRef="#ctx0" brushRef="#br0" timeOffset="120240.4916">6318 5496 200 0,'0'0'73'0,"0"0"7"16,0 0 4-16,0 0-45 0,0 0-17 15,0 0 23-15,0 0 4 16,-18-32 12 0,11 29-1-16,2 1 6 0,4 2-54 15,-2 0-1-15,1 0-2 16,1 0-18-16,1 0 12 16,0 0-3-16,0 0 2 15,0 0 0-15,0 0 36 16,0 0-6-16,0 0 2 15,0 0-32-15,0 0-2 16,0 0 0-16,0 0 0 16,9-3 2-16,10 0 1 15,8-5-3-15,4-1 4 0,5 0-2 16,4-1 3 0,6-3-1-16,-2 1 6 0,3-2-17 15,1 2 7-15,0-1 0 16,7 3-1-16,-1 1 4 15,3-2-9-15,2 2 13 16,1-1-9-16,6-2 7 16,4 6-10-16,3-1 5 15,2 2-2-15,-3 4 1 16,-3 1 1-16,-5 0-2 16,-4 0-14-16,0 0 12 15,-5-4 4-15,-4-5 2 0,-4-2 7 16,-3-2-18-1,-5 0 8-15,-4 0 1 16,-1 0 0-16,-7 2 3 0,-6 5-9 16,-3 2 12-1,-9 1-6-15,-1 2 5 0,-4-1-9 16,-4 2 4-16,0 0 0 16,0 0-2-16,0 0-60 15,0 0-125-15,-12 0-347 16</inkml:trace>
  <inkml:trace contextRef="#ctx0" brushRef="#br0" timeOffset="121037.1132">3631 6181 511 0,'0'0'8'16,"0"0"1"-16,0 0-8 15,0 0 33-15,0 0 21 0,0 0-4 16,100-42-8-16,-67 20 18 16,-3 1-29-1,-2 4-4-15,0-1-23 0,-1 4 5 16,-3-1-8-16,-3 0-2 16,-3-1 2-16,-3-1-1 15,-2-3-2-15,-4-1 8 16,-1 3-5-16,-1 0-2 15,-4 2-19-15,-3 3-94 16,0 10-40-16,0 2-134 16</inkml:trace>
  <inkml:trace contextRef="#ctx0" brushRef="#br0" timeOffset="121270.4902">3808 5706 394 0,'0'0'10'15,"0"0"-8"-15,0 0 61 16,0 0-13-16,35 91 18 16,-17-57-26-16,4 2-8 15,-3 2-16-15,-5 4-8 16,-2 1-2-16,-3 1-7 16,-2 0 0-16,1-5 3 15,2-5-1-15,-1-9-3 16,2-7-8-16,3-9-46 0,-9-9-98 15,1-1-17 1</inkml:trace>
  <inkml:trace contextRef="#ctx0" brushRef="#br0" timeOffset="121612.5759">4272 5942 416 0,'0'0'2'0,"0"0"35"16,0 0 12-16,93 68-8 16,-65-64-34-16,-1-4-6 15,-4 0-2-15,-7 0 7 16,-1-7-13-16,-9-3 14 16,-2-3-13-16,-4 1 11 0,0-1-9 15,0 6 4-15,0 4-1 16,-1 3 0-16,-3 12 2 15,2 24 2-15,1 17 11 16,1 8 30-16,0 7-26 16,-2-2 23-16,-1-8-26 15,-3-7-4-15,0-8-5 16,3-4-5-16,-2-6-2 16,0-4-5-16,5-10-64 15,0-19-83-15,0 0-145 16</inkml:trace>
  <inkml:trace contextRef="#ctx0" brushRef="#br0" timeOffset="122385.3973">4596 5786 114 0,'0'0'276'16,"0"0"-251"-16,0 0-15 16,0 0 19-16,0 0-19 15,0 0 77-15,65-5-19 16,-52 46-21-16,0 3 3 0,2 1-23 16,3 0 7-16,-2-1-28 15,-2-3-2-15,-4-9-4 16,-5-5 2-16,-2-11-3 15,-3-7 7-15,0-5 0 16,0-2-5-16,0-2 18 16,0 0-19-16,0-4 3 15,-2-19-3-15,-1-8-1 16,2-4 0-16,-1-3 2 16,2-1-8-16,0 5 14 15,0-1-12-15,14 2 8 16,8 2-6-16,1 2 0 0,-1 8 3 15,-3 9-2-15,-7 6 1 16,-4 6-2-16,-1 0 1 16,-2 12 2-16,-4 10 0 15,-1 0 6-15,2-2-3 16,-2-3-6-16,3-3 3 16,1-6 0-16,1-3-1 15,5-5 1-15,2 0 0 16,7-8 7-16,1-11 27 15,1-5-22-15,-6-1 1 16,-2-1-10-16,-4 0-3 16,-6 0 2-16,-3 6 1 15,0 5-4-15,0 6 9 16,-12 8-13-16,-4 1 16 16,1 10-22-16,0 12 9 0,7 4 0 15,5-2 0 1,3-6 0-16,0-5 1 0,11-6 1 15,13-4 9-15,1-3 4 16,2 0 26-16,1-6-16 16,-1-7-9-16,-4 0-13 15,0 0-1-15,0-1 0 16,-3-1 2-16,-3 4-6 16,1-1-31-16,-5 4-20 15,-2 0-25-15,2-1-52 16,-13 9-16-16,0-1-78 15</inkml:trace>
  <inkml:trace contextRef="#ctx0" brushRef="#br0" timeOffset="123038.1094">5460 6028 198 0,'-34'82'21'16,"1"-26"31"-16,-3 2 46 0,-6 0-83 16,-2-2 20-1,-3-3 11-15,-2-10-21 0,-1-5 11 16,-6-4-10-16,-2-5 2 15,-6-4-16-15,-11-3 23 16,-11 0-23-16,-8-3 10 16,-11 0-21-16,-5 2 1 15,-5 0 2-15,-3-4-2 16,6-1-2-16,12-8 0 16,17-8 6-16,19 0 30 15,12-22 15-15,16-18-33 16,16-16-2-16,10-16-5 15,10-15-7-15,0-7-1 0,3-9 0 16,15-9-6-16,2 0 9 16,3 0-9-16,2 8 11 15,4 19-10-15,-1 12 3 16,3 15-2-16,7 11 0 16,11 9-9-16,18 4 9 15,21-1 1-15,21 1-10 16,16 5 20-16,6 7 1 15,-1 14-9-15,-7 8-2 16,-12 3 1-16,-15 24-1 16,-15 6 0-16,-13 11 1 15,-17 10-6-15,-8 8 10 16,-10 7 6-16,-13 4-10 16,-7 5 5-16,-12-2-1 0,-1-2-7 15,-3-9 4-15,-19-10-1 16,0-10-1-16,-2-8 5 15,0-2-10-15,0-3-2 16,13-29-75-16,1-2-161 16</inkml:trace>
  <inkml:trace contextRef="#ctx0" brushRef="#br0" timeOffset="129010.6593">3018 4860 508 0,'0'0'13'16,"0"0"0"-16,0 0 15 15,0 0-19-15,47-74 17 16,-27 53-11-16,4-3 33 0,-2 0-16 16,2 3 14-1,0 3-26-15,-2 5-11 0,-8 5-7 16,2 4 3-16,-5 2-8 15,-3 2 9-15,-2 0-5 16,-4 4 2-16,1 16 6 16,-3 3-5-16,0 7 1 15,-3-1 1-15,-7 2-5 16,-1 1-2-16,-1-1 4 16,2-3-2-16,4-4 1 15,3-11-4-15,3-6 1 16,0-7-115-16,1 0-7 15,11-9-87-15</inkml:trace>
  <inkml:trace contextRef="#ctx0" brushRef="#br0" timeOffset="129310.7626">3491 4428 452 0,'0'0'47'0,"0"0"-4"16,0 0-42-16,0 0 7 15,0 0-8-15,0 0 12 16,27 69 26-16,-23-34-4 16,-1 2 7-16,0 1-15 0,-3 0-3 15,0-3-4-15,1-1-12 16,1-4-7-16,1-5 7 15,0-3-6-15,-3-3 0 16,6-3-2-16,-3-6-8 16,0-1-101-16,0-9-67 15,-1 0-48-15</inkml:trace>
  <inkml:trace contextRef="#ctx0" brushRef="#br0" timeOffset="129558.4203">3747 4407 308 0,'0'0'54'16,"0"0"-53"-16,0 0 16 15,0 0 36-15,0 0-7 16,17 85 8-16,-11-66-43 15,1-5 0-15,-4-1-10 16,3-3-1-16,-3-1 0 16,2-5-7-16,-4-4-102 15,1 0-109-15</inkml:trace>
  <inkml:trace contextRef="#ctx0" brushRef="#br0" timeOffset="130103.8822">3946 4335 374 0,'0'0'114'0,"0"0"-110"15,0 0-2-15,0 0 10 16,0 0 0-16,0 0-9 16,19 86 4-16,-19-66-6 15,0-4 3-15,0 1 0 16,0-1-7-16,-3-2 3 0,-4-1 0 15,4-3-12-15,-3-1-43 16,-3-2 6-16,1-2-7 16,-5 0-11-16,4-5-3 15,-3 0 64-15,3 0 6 16,3 0 8-16,5 0 47 16,1 0 5-16,0 0-10 15,0-11-38-15,9 0-1 16,7-3-9-16,2 1-2 15,0 1 3-15,-6 4-5 16,1 2 2-16,-5 6 0 16,-5 0-5-16,-3 13 5 15,0 10-3-15,0 2 6 16,-5-1 0-16,-1-5 0 16,0-4-5-16,-1-3 2 0,4-7 0 15,1-1 2-15,1-4-1 16,1 0 10-16,0 2-9 15,0 0 11-15,0-1-12 16,0-1 3-16,0 0 0 16,1 0-3-16,7 0 2 15,5 0 1-15,-1-7 0 16,3-6-3-16,-3-1-1 16,3 1 4-16,-3 0-8 15,-11 9-50-15</inkml:trace>
  <inkml:trace contextRef="#ctx0" brushRef="#br0" timeOffset="130465.9175">4210 4242 444 0,'0'0'22'16,"0"0"1"-16,0 0 37 16,0 0-45-16,81 10-5 15,-73 14-7-15,-8 3 6 16,0 1-8-16,0-2-2 0,-16-4-6 16,5-5 6-1,1-4-1-15,4-5-1 0,5-4 0 16,1-4-16-16,0 0-2 15,0 0 12-15,14 0 7 16,3 0 4-16,1-7-3 16,-3-3 4-16,6 0-3 15,-2-2 5-15,-1-3-5 16,3-1 0-16,-3-6-100 16,-11 14-76-16</inkml:trace>
  <inkml:trace contextRef="#ctx0" brushRef="#br0" timeOffset="130670.3696">4498 4232 339 0,'0'0'24'16,"0"0"-12"-16,0 0 27 16,0 0-13-16,0 0-16 15,0 0 28-15,6 60-20 16,-3-57 0-16,4-3 9 16,8 0 6-16,6 0 4 15,3 0-28-15,0-9 7 16,1 0-13-16,-1 2-6 15,-3-3 2-15,-3 3-39 16,-2-2-53-16,-16 7-17 16,0-1-47-16</inkml:trace>
  <inkml:trace contextRef="#ctx0" brushRef="#br0" timeOffset="131283.2481">4793 4063 326 0,'0'0'7'0,"0"0"34"16,0 0-1-16,0 0-16 15,36 93-21-15,-36-68 1 16,0-7-2-16,0-2 0 15,0-7-2-15,0-4 0 0,0-2-3 16,0-1 8-16,0-2-2 16,0 0-3-16,0 0 10 15,0 0 6-15,6 0 26 16,3-4-13-16,0-3-20 16,-2 0 4-16,-2 0 2 15,-2 3-4-15,1 0-8 16,-2 2-6-16,1 2-9 15,0 0-17-15,1 0-19 16,-1 0 37-16,-3 2-2 16,0 4 13-16,0 4-5 15,0 1 10-15,0 1 0 16,0 2 2-16,0 0 21 0,0-3-25 16,0 1-2-1,0-5 0-15,0-2 1 0,0-5-4 16,9 0 5-16,2 0-7 15,2 0-16-15,-1-10-20 16,3-1-31-16,-6-1 7 16,-2 2 2-16,-2 6-141 15,-2 4 202-15,1 0 1 16,-4 0 102-16,3 0-10 16,0 3-17-16,3 1-26 15,-1-4 3-15,1 0 6 16,5 0 18-16,0 0-46 0,3-4-30 15,2-3-19-15,-12 3-132 16,-2 2-75-16</inkml:trace>
  <inkml:trace contextRef="#ctx0" brushRef="#br0" timeOffset="131868.5211">5136 3967 342 0,'0'0'12'15,"0"0"46"-15,0 0-31 16,27 73 11-16,-22-42-17 15,-4 2 19-15,2-1-4 16,-1-5-6-16,2-6-20 16,1-7 2-16,-1-5-6 15,2-3-4-15,-3-4 4 16,0-2-5-16,3 0 31 16,-3 0-4-16,5-6 9 15,-1-4-33-15,-3 0 1 0,2 0-4 16,-1 2-1-1,-4-2 2-15,1 0-1 0,-2-3 1 16,0 1 3-16,0-1-2 16,0 2 0-16,0 0-6 15,0 4 3-15,0 0 0 16,0 3-1-16,0 2 2 16,0 2-3-16,0 0 4 15,0 0-7-15,0-1 10 16,0 1-7-16,0 0 10 15,0-3-16-15,0-1 8 16,0-4 0-16,3-1-1 16,3 1 2-16,6-2-6 15,-2 0 11-15,2 2-6 16,0 0 3-16,-3 1-6 0,3 1 2 16,1 1-36-16,-2 2-54 15,7 0 31-15,-14 3-139 16</inkml:trace>
  <inkml:trace contextRef="#ctx0" brushRef="#br0" timeOffset="132236.5357">5317 4109 376 0,'0'0'53'0,"0"0"-4"16,0 0-21-16,0 0-11 0,100-81 25 15,-72 65-11-15,-7 6 6 16,-6 6 16-16,-3 4-53 16,-9 11 12-16,-3 18-6 15,0 4 28-15,0 3-31 16,0-9-1-16,0-2-1 16,0-11 2-16,0-5-6 15,6-3 7-15,0-6 0 16,1 0-3-16,4 0 18 15,4-3-7-15,0-11-3 16,-2-1 0-16,-7-1-9 16,-3-1 9-16,-3 4-6 15,0 1 12-15,-6 7-14 0,-15 5-1 16,-4 0-10 0,-1 3-63-16,1 15-69 0,16-8-22 15,2-2-66-15</inkml:trace>
  <inkml:trace contextRef="#ctx0" brushRef="#br0" timeOffset="133249.0525">4177 4811 278 0,'0'0'2'16,"0"0"11"-16,0 0 27 16,0 0-14-16,0 0-9 15,0 0 35-15,-16 25 0 0,16-20 25 16,0 1-42 0,0-2-14-16,0 0 0 0,0 1-12 15,0-1-4-15,0-1-4 16,0 0 6-16,0 0-5 15,4-3 18-15,2 0-7 16,3 0 27-16,3-3 11 16,4-14-7-16,1-5-21 15,2 0-20-15,-1 1-2 16,0 5 7-16,-6 3-4 16,-3 7-1-16,-5 1-3 15,-2 2 5-15,-1 3-5 0,1 0 4 16,-1 0 2-1,1 0-1-15,-1 0-1 0,1 0-5 16,-2 0 8-16,0 0-5 16,0 0 3-16,0 0-10 15,0 0 5-15,0 0-1 16,0 0-1-16,0 0-25 16,0 0-22-16,0 0-38 15,0-1 3-15,0-1-77 16,0-1-215-16</inkml:trace>
  <inkml:trace contextRef="#ctx0" brushRef="#br0" timeOffset="133659.65">4087 4676 336 0,'0'0'39'15,"0"0"-15"-15,0 0 8 16,0 0 0-16,0 0-11 16,0 0 36-16,-28 83-10 15,30-70 9-15,10-3-24 16,4-3 7-16,-4-1-17 0,6 0-7 15,-2-3 7 1,2 0-21-16,0-3 15 0,6 0-13 16,3-5 19-16,0-12-14 15,1-1-1-15,-3-2-1 16,-5 1-3-16,-1 4-3 16,-4 2 4-16,-3 2-10 15,0 2 13-15,0 4-14 16,-3 0-11-16,0 2-36 15,1 2-46-15,5-2-22 16,-12 3-42-16,2-2-105 16</inkml:trace>
  <inkml:trace contextRef="#ctx0" brushRef="#br0" timeOffset="135685.6761">14113 4064 415 0,'0'0'104'16,"0"0"-2"-16,0 0-9 16,0 0-39-16,0 0-14 15,0 0-39-15,0 0 4 16,-9 7-1-16,9-7-8 15,0 0 6-15,0 0-2 16,6 0 14-16,12 0-5 16,2 0 12-16,7-1-9 15,2-6 17-15,4-1-26 16,3 3 5-16,3 1-5 16,0 4 5-16,1 0-8 0,1 0 2 15,4 0-7-15,4 0 11 16,4-4-8-16,7-3 7 15,1 0-7-15,3-4 8 16,-1 3-10-16,-1 0 4 16,-2-1 0-16,-5 2-2 15,-1-2 4-15,-4 2-8 16,-5-1 12-16,-1 0-2 16,-1 0 1-16,-4 0-10 15,-2 0 5-15,-3 3 0 16,3-2 0-16,-2 2 3 15,1 0-10-15,2 1 14 0,5-1-10 16,1-1 8-16,5-1-7 16,-3-2 5-16,2 0-6 15,-5 1 2-15,1 0 0 16,0 0-1-16,0 2 4 16,2 0-11-16,0 2 18 15,2-2-10-15,-3 1 6 16,-1-2-10-16,-3-1 2 15,-2 3 3-15,1 0 0 16,-1 2 2-16,1-1-8 16,1 4 12-16,1 0-11 15,-4 0 12-15,-4 0-14 16,-6 0 1-16,-7 0 5 16,-7 0-2-16,-7 0 3 15,-4 0-4-15,-3 0 9 0,0 0-2 16,0 0 2-16,0 0 2 15,0 0-7-15,0 0-2 16,0 0-59-16,0 0-20 16,0 0-26-16,0 0 21 15,0 0-83-15</inkml:trace>
  <inkml:trace contextRef="#ctx0" brushRef="#br0" timeOffset="139690.7397">14442 2357 151 0,'0'0'72'16,"0"0"13"-16,0 0-14 15,0 0-24-15,0 0 0 16,0 0-4-16,0 0-10 16,-11 2-10-16,8-2-5 15,2 0 24-15,1 0-24 16,0 0 31-16,0 0-15 16,0-2 1-16,0-7-32 15,1-2 7-15,11 1 5 16,3-1-10-16,1 1 16 0,4-2-15 15,-2 2 16 1,4 0-22-16,0 2 6 0,6-1-5 16,1 0-1-16,1 0 2 15,-2 5 4-15,-5 2-6 16,-7 2 5-16,-7 0-13 16,-4 4 16-16,-5 17 1 15,0 9-7-15,0 3 13 16,-14 0-13-16,-1 2-2 15,2-1 0-15,-5-2 3 16,0-1-7-16,5-5 2 16,5-9-19-16,3-5-116 15,5-12-49-15,0 0-83 0</inkml:trace>
  <inkml:trace contextRef="#ctx0" brushRef="#br0" timeOffset="139856.2929">14689 2471 242 0,'0'0'48'0,"0"0"34"16,0 0-5-16,0 0-30 15,0 0-35-15,0 0 2 16,82-2-14-16,-68 2 0 16,0 0-36-16,2 0-36 15,-13 0-24-15</inkml:trace>
  <inkml:trace contextRef="#ctx0" brushRef="#br0" timeOffset="140245.3352">14928 2177 392 0,'0'0'38'0,"0"0"18"16,0 0 31-16,0 80-13 15,0-39 7-15,0 0-27 16,0 2-23-16,0-2 3 16,0-3-32-16,0-3 6 15,6-4 1-15,0-6-16 16,3-2 7-16,-2-7-1 0,-1-6-5 16,-1-4-66-1,-4-6 50-15,-1 0-61 0,0 0 75 16,0-5-29-16,0-10-6 15,0-1-9-15,0-3-10 16,-6 1 47-16,3 1 15 16,2 0 5-16,1 0 20 15,0 3 34-15,0-2-29 16,12 1-10-16,7 0-18 16,1 2-4-16,2 2 2 15,-1 0-32-15,-15 9-80 16,-5-1-94-16</inkml:trace>
  <inkml:trace contextRef="#ctx0" brushRef="#br0" timeOffset="140664.2155">15073 2173 471 0,'0'0'52'15,"0"0"-11"-15,0 0-25 16,0 0 4-16,0 0-8 16,83-38 39-16,-67 36 13 15,-3 2-9-15,-7 0-55 16,-3 13 3-16,-3 5 5 16,0 2-6-16,0-2-2 0,0-3 7 15,0-5-7-15,0-5 4 16,0 0-3-16,1-5 6 15,-1 0-12-15,0 0 5 16,0 0 0-16,4 0 0 16,4 0 0-16,2 0 8 15,7 0 5-15,2-12 17 16,4 0-23-16,-1 0 9 16,-4-1-14-16,0 3-1 15,-6 3-1-15,-5 3 5 16,-4 3-11-16,-2 1 1 15,-1 0-3-15,0 0-40 0,0 0-46 16,0 0-66-16,-7 0-107 16</inkml:trace>
  <inkml:trace contextRef="#ctx0" brushRef="#br0" timeOffset="141025.2581">15241 2282 388 0,'0'0'6'0,"0"0"92"16,0 0-6-16,-18 97-46 15,15-72-10-15,3-3-5 16,0-6-27-16,0-6-2 0,2-5 0 16,11-5 0-16,2 0 10 15,3 0-9-15,-1-15-4 16,-3 0 1-16,0 0-11 15,-4 2-24-15,-4 4 24 16,-3 5 6-16,-3 4 1 16,0 0 3-16,0 2-8 15,0 10 8-15,0 1 2 16,0-2 13-16,0-2-11 16,0-1 21-16,9-4 13 15,6-1 15-15,2 0-25 16,2-3-24-16,-1 0-6 0,3 0-23 15,-17 0-100 1,-1 0-129-16</inkml:trace>
  <inkml:trace contextRef="#ctx0" brushRef="#br0" timeOffset="142022.455">15510 2063 438 0,'0'0'90'0,"0"0"-86"16,0 0 3-16,0 0-3 0,0 0 12 15,0 0 21-15,12 92-15 16,-8-71 7-16,-1-5-27 15,-1 1 7-15,-2-2-6 16,0 0 0-16,0-2 1 16,0-2-1-16,-5-1-6 15,1-6 9-15,4-1-4 16,0-1 4-16,0-2-5 16,0 0-1-16,0 0 10 15,1-12-10-15,7 0 2 16,2 0-4-16,1-1 10 15,-1 1-9-15,0 0 4 0,2 2-5 16,1 5 2-16,-3-1 0 16,0 3-2-16,-1 3 0 15,0 0 0-15,-1 0-5 16,-4 3 6-16,-1 11 2 16,-3 5-3-16,0 2 6 15,0-1-8-15,0-4 6 16,0 0-2-16,-1-4 0 15,-4-1 1-15,5-1-5 16,0-2 12-16,0 1-10 16,0-5 4-16,0 0 1 15,0-2 1-15,3-2-1 16,3 0 25-16,6 0 38 16,1-6-34-16,4-5-24 15,1 0 0-15,-4 2-2 0,-3 3 3 16,-6 3-5-16,-4 1 1 15,-1 0-4-15,0 0 14 16,0-2-8-16,0 0-4 16,0 0-6-16,0 2 8 15,0-2-5-15,0 3 4 16,0-2-6-16,0 0 3 16,0-1-2-16,0-2 1 15,0-3-2-15,15 0 0 16,1-2 4-16,2 0-10 0,2-1 16 15,2 4-8-15,0 0 7 16,1 5-14-16,-4 3 5 16,-3 0 0-16,-3 0 1 15,-6 5-7-15,-3 7 7 16,-2 0 2-16,-2 5-5 16,0 1 8-16,-9 4-6 15,-6 3 4-15,-1-1-4 16,5 2 1-16,7-7-1 15,4-3 1-15,0-8-11 16,0-6 11-16,10-2 1 16,9 0 2-16,3-12 1 15,1-4 1-15,1 1 1 0,-5 0 1 16,-3 2 7 0,-9 2-8-16,-5 1 12 0,-2 1-15 15,-3 2 12-15,-20-1-10 16,-4 5-8-16,-1 2-41 15,1 1-98-15,18 0-52 16</inkml:trace>
  <inkml:trace contextRef="#ctx0" brushRef="#br0" timeOffset="145743.8124">16354 1771 224 0,'0'0'94'0,"0"0"25"15,0 0 6-15,0 0-61 16,0 0-3-16,0 0-33 16,0 0-15-16,0 0 21 15,58-14-6-15,-42 8 11 16,0 1-9-16,-1 3-1 16,3 2-23-16,-1 0-2 15,0 0-2-15,1 7-2 16,-2 5 5-16,-3 2-4 15,-3 1-1-15,-6-1 7 16,-2 1-5-16,-2 2 0 16,0-1 6-16,0 0 1 0,-2-3-16 15,-5 0 7 1,2-2 0-16,-1-1 0 16,-1 0-1-16,1 1-3 0,0-3-48 15,-2 0-82-15,5-8-94 16</inkml:trace>
  <inkml:trace contextRef="#ctx0" brushRef="#br0" timeOffset="145966.2654">16396 1944 475 0,'0'0'84'15,"0"0"-5"-15,0 0 26 0,0 0-69 16,81-41-22-16,-58 33 0 16,-1 2-11-16,-5 2-2 15,-5 2-2-15,-3 2-14 16,-4 0-81-16,-5 0-38 16,0 0-70-16</inkml:trace>
  <inkml:trace contextRef="#ctx0" brushRef="#br0" timeOffset="146293.5181">16405 2076 551 0,'0'0'28'0,"0"0"74"15,88-24-43-15,-61 16-24 16,0 0-22-16,-5 5-11 16,-8 3-4-16,-6 0-13 15,-3 0-11-15,-4 0-11 16,-1 5 31-16,0 3 2 16,0-2 4-16,0 0 0 15,0 0 0-15,0-3-2 16,0 0 6-16,0-2-6 15,0 4 5-15,0 1-6 16,0-1-44-16,0-3-53 0,0-2-113 16</inkml:trace>
  <inkml:trace contextRef="#ctx0" brushRef="#br0" timeOffset="146731.3468">16544 2136 426 0,'0'0'120'0,"0"0"-41"16,0 0-52-16,0 0-6 15,0 0-10-15,0 0 12 16,0 0-10-16,50 3 4 16,-45-3-17-16,-4 0 0 15,-1 12 5-15,0 1-5 0,0 0 3 16,0-5 2-1,0-1-3-15,0-3 3 0,0 1-9 16,0-2 5-16,5 1-1 16,4-3 2-16,4-1 0 15,5 0-1-15,5 0 5 16,0-11-12-16,3-3 6 16,-1-1-9-16,-5-2-140 15,-17 11 4-15</inkml:trace>
  <inkml:trace contextRef="#ctx0" brushRef="#br0" timeOffset="147301.114">16784 1926 438 0,'0'0'65'15,"0"0"36"-15,0 0 17 16,0 0-78-16,0 0-35 16,0 0 4-16,76-7-8 15,-76 34 24-15,-4 4-22 16,-7-3 2-16,5-6-3 16,3-3-2-16,1-5 0 15,2-4 1-15,0-3-5 16,0-4 7-16,0-1-6 0,3-2 6 15,11 0-1-15,1 0 5 16,0-6-14-16,0-6 7 16,-5 0 0-16,-1-1-1 15,0 3 3-15,-3 4-7 16,-1 3 12-16,-2 3-11 16,1 0 7-16,-1 0-6 15,0 0 2-15,-1 5 1 16,1 3 0-16,1-1 2 15,0-1-6-15,-1-2 2 16,0-2-1-16,0-2-31 16,0 0 25-16,-1 0 5 0,-1 0 2 15,3 0 2-15,-3 0 0 16,2 0 0-16,4 2-2 16,-2 4-3-16,-1-2 10 15,2 1 0-15,-1-1-2 16,2-1-1-16,1 1 0 15,-1 1-2-15,1-2 0 16,3 0-6-16,4-3-80 16,-8 0-96-16,0 0-71 15</inkml:trace>
  <inkml:trace contextRef="#ctx0" brushRef="#br0" timeOffset="147729.2096">17378 1867 444 0,'0'0'107'16,"0"0"-105"-16,0 0 35 16,0 0 4-16,0 0-36 15,0 0-5-15,0 0 6 16,-70 79-4-16,60-73 0 16,9-2-4-16,1-3 2 15,0-1 0-15,11 0 2 16,6 0 2-16,1 0-4 15,0 0-2-15,-6 0-2 16,-3 0 7-16,-3 0-8 16,-6 0-33-16,0 1 9 15,0 10-67-15,0-3-44 16,-4 2-78-16,-1-2 97 0,-1 0 121 16,2-1 19-16,-1 3 131 15,1-1 11-15,1 0-35 16,1-1-45-16,2 0-36 15,0 0-16-15,11-1-7 16,11-3 20-16,2-4-34 16,5 0 17-16,0 0-22 15,4-3 7-15,-1-7-8 16,0 0-2-16,1 0 0 16,-3 2-33-16,-21 5-95 15,-5 0-247-15</inkml:trace>
  <inkml:trace contextRef="#ctx0" brushRef="#br0" timeOffset="153819.7483">15114 3882 462 0,'0'0'16'15,"0"0"-12"-15,0 0 56 16,0 0-44-16,0 0-10 16,0 0 21-16,0 0 2 15,0 0 21-15,5 16-1 16,-5-16-23-16,0 2-23 16,0-2 25-16,0 0-10 15,0 0-2-15,0 0 11 16,0 0-20-16,0 0 4 0,-2 2-7 15,-5 0-7-15,-3 0 5 16,-1-2-2-16,0 1 0 16,-2-1 1-16,0 0-1 15,-2 0 6-15,1 0-2 16,-2 0-1-16,-1 0 0 16,0 0 5-16,-1 0-15 15,-3 0 8-15,-3 0-1 16,-1 0 0-16,1 0 2 15,-3-3-3-15,1-3 5 16,1-2 9-16,0 2-11 16,0-2 3-16,0 1-5 0,0 1 0 15,1 0-1 1,4-2 2-16,1 1-2 16,2-1 6-16,3-3-6 0,1 1 3 15,1-3 4-15,-3-1 2 16,2-1-15-16,-1 1 9 15,-4-4-2-15,-1 0 0 16,-1-1 1-16,0-1-2 16,2-3 6-16,3-1 4 15,3 0-8-15,-2 0-1 16,5 1 0-16,0 1 0 16,4-1-1-16,3 2 2 15,2-1-3-15,0-2 9 16,0 1-8-16,0 1 5 15,9 2-4-15,1-2 11 0,-1 2-21 16,-1-1 10-16,-1 4 0 16,-1 1 0-16,-3-2 2 15,0 2-10-15,0-3 17 16,2-2-8-16,-2 2 5 16,2-2-12-16,3 3 5 15,-2 1 1-15,3 1-1 16,0 1 2-16,0 0-5 15,0 3 8-15,1 1-10 16,-1 0 12-16,2 1-9 16,0 2 13-16,-3-1-20 15,4 1 9-15,0 2 1 0,-2-1-1 16,2-2 2-16,5 0-7 16,-1 3 12-16,5-4-6 15,1 3 5-15,5 0-10 16,-3-1 4-16,2 4 0 15,-4 2 1-15,-6 1 0 16,-2 1-3-16,-1 0 5 16,2 0-7-16,0 0 10 15,3 0-6-15,-3 0 9 16,3 0-16-16,-1 0 8 16,-3 2 0-16,1 2-1 15,-3 1 2-15,0 0-9 16,1 1 16-16,-1 1-8 0,-3 1 5 15,3-1-10-15,-1 2 5 16,-1 0-1-16,2 1 0 16,0 2 2-16,0-1-5 15,0 0 9-15,0-1-9 16,-2 0 9-16,-1 1-7 16,-1-3 9-16,-1-2-14 15,-1 5 6-15,-2-3 1 16,2 2 0-16,-1 1 1 15,-2 0-8-15,2-1 15 16,-1 0-7-16,-1 1 3 16,-2-1-8-16,2-2 4 0,-1 3-1 15,1-1 1-15,-2 1 0 16,1 0-3-16,-1-1 7 16,1 1-8-16,-1-1 9 15,2 0-7-15,-1 0 10 16,1-2-15-16,1 2 7 15,-1-1 0-15,-2 2-2 16,1-4 4-16,1 3-8 16,0-1 12-16,2 0-5 15,-2-1 3-15,-2-1-8 16,1 0 3-16,-1-2 1 16,-1 1 0-16,0 1 1 15,0 0-4-15,0 1 6 0,0 2-6 16,0-3 8-1,0 2-7-15,0 1 9 0,0-3-13 16,0 3 6-16,0-2 0 16,0 3-1-16,0 0 2 15,0 1-8-15,0 1 14 16,0-3-6-16,0 2 3 16,0 0-8-16,0-2 3 15,0 1 1-15,-1 1 0 16,-2 2 0-16,0 0-3 15,-2 4 8-15,-1 0-9 16,0 3 8-16,0 0-6 16,0-3 11-16,2 1-17 15,1-4 8-15,0-1 0 0,0-1-1 16,1-1 2-16,1-2-7 16,-2-3 13-16,1 0-7 15,-2 0 4-15,1 0-7 16,0 0 3-16,-2 1-1 15,1 0 1-15,-1 0 0 16,-1-2-2-16,-1 2 5 16,0-2-4-16,-1-1 4 15,-1 1-2-15,0-2 7 16,2 2-16-16,-2-2 8 16,-3 2 0-16,3-1 0 15,-2 0 1-15,3-3-6 16,0 2 10-16,4-4-3 0,1 2 3 15,-1-1-10 1,4-1 5-16,0 0-2 0,-1 3-6 16,1 2-83-16,-3 3-22 15,1-6-65-15,-1 0-30 16</inkml:trace>
  <inkml:trace contextRef="#ctx0" brushRef="#br0" timeOffset="173941.6138">6418 4156 247 0,'0'0'67'0,"0"0"6"15,0 0-7-15,0 0-3 16,0 0 4-16,0 0-35 16,0 0 10-16,0 0-36 0,0 0 3 15,0 0-7-15,0 0 4 16,0 0-2-16,0 0-3 16,-37-10 9-16,37 10-9 15,0 0 24-15,0 0-16 16,0 0 11-16,0 0-20 15,0 0-1-15,0 0-1 16,0 0 0-16,0 0 2 16,0 0 0-16,0 0-7 15,0 0 14-15,6 2-6 16,4 6 4-16,2 0-9 16,6 1 4-16,-2-1 0 15,4 2 0-15,-4 0 2 0,-1-1-7 16,0 1 10-1,1 2-5-15,-2-2 4 0,4 0-6 16,-3-2 2-16,4 2 0 16,0-2 0-16,-1 2 0 15,3 0-1-15,-3 1 4 16,3 3-11-16,0 1 16 16,-3-2-8-16,4-3 7 15,-1 0-14-15,-1 1 7 16,-3-4-1-16,-3 0-1 15,-1 0 4-15,-4-3-7 16,1 0 10-16,-5 2-6 16,-2-2 7-16,0 0-10 15,0 2 4-15,0-2-1 0,3-3-1 16,-3 2 4-16,0-1-5 16,0-2 6-16,-3 1-10 15,0-1 14-15,0 0-8 16,0 0 10-16,0 0-17 15,0 0 10-15,0 0-2 16,0 0 0-16,0 0 3 16,0 0-7-16,0 0-12 15,0 0-72-15,0 0-111 16</inkml:trace>
  <inkml:trace contextRef="#ctx0" brushRef="#br0" timeOffset="174577.6987">6927 4254 314 0,'0'0'60'0,"0"0"-23"15,0 0 55-15,0 0-59 16,0 0-19-16,0 0-14 16,3 0 11-16,-3 0-7 0,0 0-3 15,3 6 8-15,1 4 16 16,2 2 0-16,1-1 2 16,1 5-7-16,-2-2-11 15,2 1 16-15,-1 0-20 16,-3-2 3-16,-1-1-5 15,0-2-2-15,-1-2 7 16,-2 1-3-16,0-3 0 16,0 2-2-16,0 0 7 15,0 0-10-15,0 0 29 16,-3 2-23-16,-6 0 10 16,-6 1-13-16,0-1 1 15,-4 2-4-15,-4-1 3 16,-2-1-6-16,-1 4 11 0,-2-3-6 15,0 0 2-15,1-3-5 16,5-2 1-16,2-1-1 16,8-4 1-16,6 0 0 15,2-1 5-15,4 0 6 16,0 0 30-16,0 0-28 16,0 0 22-16,0 0-29 15,0 0 2-15,0 0-7 16,0 0-1-16,0 0 0 15,0 0 2-15,0 0-7 16,0 0 12-16,0 0-9 16,0 0 2-16,0 0-5 15,0 0-53-15,0 0-35 0,0 0-71 16,0-1-104-16</inkml:trace>
  <inkml:trace contextRef="#ctx0" brushRef="#br0" timeOffset="188281.1358">6451 5524 151 0,'0'0'9'16,"0"0"19"-16,0 0-19 0,0 0-8 15,0 0 5 1,0 0 18-16,0 0 36 0,0 0-19 16,0 0 7-16,0 0-14 15,-17 4-2-15,16-4-25 16,-1 0 6-16,1 0-3 15,-2 0-2-15,1 0 1 16,-1 0-6-16,-1 0 20 16,1 0-19-16,0 0 26 15,-3-3-16-15,3 1 12 16,0-1-18-16,1 0 5 16,-1 0-4-16,2 2-5 0,-2-2 12 15,0-1-1-15,0 0 14 16,2-2-15-16,1-1 2 15,-2-1-5-15,1 0 2 16,-1 0-2-16,1-1-1 16,-1 1-5-16,1-2 3 15,-1-1-6-15,2-2 1 16,0 2-3-16,0 0 7 16,-1-1-13-16,-2 2 9 15,1 1-3-15,-1 1 0 16,0-2 1-16,-1 1 1 15,1-2 3-15,-2-2 3 16,-1 0 1-16,2 0 10 16,-1-2-15-16,2-2 2 15,2 0-2-15,-5-1-4 0,0 4 0 16,0-1 2-16,1 1 2 16,-1 0-3-16,-2 2 5 15,0-2 3-15,1-1-13 16,-5 0 4-16,4-3-2 15,-1-1 2-15,2 0 0 16,-3 0-4-16,2 0 10 16,2 2-5-16,0 3 1 15,1-1-4-15,0-2 2 16,0 0-1-16,2 1 1 16,0 3 0-16,0 1-2 15,2 2 5-15,-1 2-6 0,1-2 7 16,-1 2-5-1,-1-7 7-15,3 0-12 0,0-4 6 16,0 0-2-16,0 1 2 16,0 5 0-16,-3 1-5 15,3 2 10-15,0 2-4 16,-4 1 3-16,4-1-8 16,0-1 4-16,-3 1 0 15,3-6-1-15,0-4 3 16,-2 1-7-16,1 2 9 15,-1 4-8-15,2 3 8 16,0 1-5-16,0-3 7 16,0 4-12-16,-1-1 6 0,-1 1 0 15,-1 2 0 1,2-1 0-16,-1 1-5 0,1 1 10 16,1 0-2-16,0 2 0 15,-2-1-6-15,2 0 1 16,0 2 2-16,0 0 0 15,0 0-1-15,0 0-2 16,0 0 3-16,0 0-5 16,0 0 10-16,0 0-10 15,0 0 8-15,0 0-6 16,0 0-6-16,0 0 8 16,0 0-2-16,6 0 5 0,5 0-8 15,-1 0 12 1,1 0-5-16,-1 0 3 0,3 0-8 15,1 0 4-15,2 0 0 16,1 0 0-16,-1 0 1 16,1 0-5-16,-1 0 9 15,-2 0-8-15,2 0 7 16,2 0-5-16,3 0 6 16,1 0-10-16,5-2 5 15,-3-2 0-15,3 3 0 16,-5 1 0-16,0 0-5 15,-5 0 11-15,4 0-6 16,-4 0 4-16,0 0-8 0,2 0 4 16,-2 0 0-1,5 0 0-15,-3 0 2 0,1 0-6 16,1-1 8-16,-2-1-6 16,1 2 4-16,-1-1-1 15,1-1 2-15,2 2-6 16,-1 0 1-16,2 0 2 15,-1 0-1-15,0 0 1 16,2 0-6-16,-2 0 12 16,-1-1-6-16,1-2 5 15,-4 2-10-15,3-2 5 16,-3-2 0-16,2 3 0 16,0-2 1-16,0 4-5 15,-1-2 9-15,2 0-8 0,4 0 6 16,4 1-4-16,-1-2 6 15,3 0-10-15,-4 2 5 16,0-2-1-16,-1 1 1 16,-4 1 0-16,-3 1-4 15,-2-1 10-15,-3 1-5 16,-3-2 1-16,3 0-4 16,-3 1 0-16,3 0 2 15,2 1 0-15,-1-2 1 16,3 2-5-16,-1 0 9 15,0 0-8-15,1 0 6 16,-4 0-4-16,1 0 4 16,-2 0-5-16,2 0 2 0,-2 0-1 15,1 0 1 1,-1 0 0-16,-1 0-5 0,3 0 11 16,-3 0-6-16,2 0 4 15,0 0-8-15,-2 0 4 16,3 0 0-16,-3 0 0 15,0 0 1-15,-3 0-6 16,-3 0 10-16,5 0-7 16,-3 0 5-16,-2 0-5 15,0 0 6-15,0 0-8 16,-1 0 4-16,-2 0 0 16,1 0 0-16,2 0 0 15,-1 0-5-15,-4 0 10 16,2 0-4-16,0 0 4 0,-3 0-10 15,2 0 5-15,-2 0 0 16,1 0 0-16,-1 0 0 16,3 0-5-16,3 0 11 15,-2 0-9-15,1 0 7 16,-2-2-7-16,0 2 8 16,0 0-9-16,-1 0 4 15,-1 0-1-15,-1 0 1 16,0 0 0-16,0 0-4 15,2 0 9-15,1 0-4 16,1 0 2-16,2 0-6 16,-3 0 2-16,1 0 0 15,-1 0 1-15,-1 0 0 0,-2 0-3 16,1 0 7-16,-1 0-7 16,2 0 6-16,1 0-5 15,4 0 7-15,2 0-9 16,3 0 4-16,1 0 0 15,1 0 0-15,-3 0 1 16,-4 0-7-16,-3 0 12 16,-4-2-6-16,0 2 5 15,2 0-10-15,-2 0 6 16,0 0-1-16,1 0 0 16,-1 0 0-16,0 0-5 15,0 0 10-15,0 0-5 0,0 0 2 16,0 0 1-1,0 0 1-15,0 0-8 0,0 0 4 16,0 0-1-16,0 0 0 16,0 0 2-16,0 0-6 15,0 0 10-15,0 0-8 16,0 0 5-16,0 0-4 16,0 0-3-16,0 0 5 15,2 2 0-15,-1 2 2 16,2 2-8-16,0-1 12 15,-1 5-8-15,-2 0 6 16,6 0-6-16,-2 4 6 16,1-2-8-16,-1 3 4 0,-1-1 0 15,3 3 0 1,2 2 1-16,-1-2-7 0,-1 3 12 16,0-3-6-16,2-1 4 15,-1-1-8-15,-3-2 3 16,2-1 1-16,-1-2 0 15,-2 1 1-15,0 0-6 16,0 3 10-16,4 0-7 16,-1 1 5-16,0 2-4 15,2-1 4-15,-2-2-6 16,-1-1 3-16,0 1 0 16,1-2-1-16,-3-1 2 15,3-1-7-15,-1-1 12 16,0 0-6-16,0-1 4 0,-1 0-8 15,1 1 4-15,1 0 0 16,-3-2-1-16,4-1 2 16,-4 0-5-16,-3 0 9 15,3 0-7-15,-1 0 5 16,-1 0-3-16,-1-2 2 16,2 0-4-16,-1 4 2 15,-1-3-1-15,3 3 1 16,-1 0 0-16,-1 0-7 15,1 2 15-15,-1-1-7 16,2 0 2-16,0 1-6 16,1 1 1-16,-1-3 2 15,0-2 0-15,-1 2 0 0,1-4-4 16,0 1 8-16,-3-3-6 16,0 0 6-16,0-2-5 15,0 0 3-15,0 0-3 16,0 1 1-16,0 1 0 15,0-2-1-15,0 0 2 16,0 0-6-16,0 0 10 16,0 0-3-16,0 0 1 15,0 0-6-15,0 0 4 16,0 0-1-16,0 0 0 16,0 0 4-16,0 1-8 15,0 5 11-15,-19 5-4 0,-14 6 0 16,-6 7-6-16,-10 3 2 15,-5 2-52-15,32-19-69 16,1-3-100-16</inkml:trace>
  <inkml:trace contextRef="#ctx0" brushRef="#br0" timeOffset="192511.3698">12513 3384 301 0,'0'0'79'0,"0"0"-23"15,0 0 19-15,0 0-24 16,0 0-24-16,0 0 3 16,0 0-8-16,0 0-3 15,13 0-9-15,-13 0 13 0,0 0-21 16,0 0 7-16,0 0-3 15,0 0-4-15,0 0 4 16,0 0 3-16,0 0-2 16,0 0-7-16,-6 0 3 15,-7 0 4-15,-3 3-4 16,-3 2 0-16,-2 2-6 16,0 1 4-16,-4 1-1 15,-2-1 0-15,-1 4 0 16,-2-2-4-16,-1 3 9 15,-2-2-6-15,-3 0 2 16,0 1-1-16,-5 2 3 16,-3 5-5-16,-5 0 2 0,-2 0-1 15,-4 2 0 1,4 1-4-16,2-2 5 0,3 4-22 16,1-4 20-16,3 0-5 15,2 2 5-15,3-4-4 16,-1 3 6-16,1-2 0 15,0 1-6-15,1-1-15 16,2-2-20-16,1-2 36 16,0 0 0-16,3-2 3 15,2 1-7-15,1-6 7 16,5 3 2-16,-2-1 0 16,-3-2-1-16,-7 3 2 0,-4-1-4 15,-2 1 7 1,0-3-2-16,1-2 1 0,8 0-5 15,10-1 2-15,6-4 0 16,6 1 0-16,4-1 1 16,2 1-4-16,2-2 5 15,1 1-5-15,0-1 6 16,0 0-6-16,0 1 2 16,0-1 0-16,3 0 1 15,7 0-3-15,8 0-4 16,3 0-30-16,-8 0-48 15,4-5-48-15</inkml:trace>
  <inkml:trace contextRef="#ctx0" brushRef="#br0" timeOffset="193387.4681">12951 3432 224 0,'0'0'53'16,"0"0"-26"-16,0 0 19 0,0 0-9 16,0 0 28-16,0 0-20 15,0 0 11-15,-46 0-17 16,32 0-13-16,0 4-6 15,-3 4-11-15,-2 2-2 16,-4 2-1-16,-2 1-3 16,-5 4-2-16,-7 2 4 15,-8 4-1-15,-6-1-6 16,-4 2 2-16,-3 3 0 16,3-3 0-16,-2 4 3 0,-4-1-7 15,-5-2 10 1,-4 3-4-16,-1-1 2 0,2-1-8 15,3-2 6-15,3-2-2 16,5-4 0-16,8 2 0 16,6-4-4-16,8 0 10 15,-2 0-8-15,4 1 5 16,-1 3-4-16,-1 0 3 16,2-1-4-16,0 0 0 15,2-1 2-15,5-2 0 16,4-3 0-16,0-1-5 15,1-2 11-15,1 1-5 16,-1-1 2-16,8-3-6 16,4-3 2-16,5 0 1 15,2-4 0-15,3 0 2 0,0 0-2 16,0 0 4-16,0 0 22 16,0 0-19-16,0 0 2 15,0 0-4-15,0 0-10 16,3 0-8-16,-1 0-73 15,1 0-100-15</inkml:trace>
  <inkml:trace contextRef="#ctx0" brushRef="#br0" timeOffset="198384.8906">8829 8101 241 0,'0'0'69'16,"0"0"-33"-16,0 0 72 15,0 0-55-15,0 0 6 16,0 0-12-16,0 0 2 0,7 3-26 16,-7-3-12-16,0 0-8 15,0 0 0-15,0 0 7 16,0 0-10-16,0 0 15 16,0 0-12-16,0 1 14 15,0 1-14-15,0 1-5 16,-3-2 5-16,-3 5-3 15,-1-4 1-15,0 3 0 16,-1-3 5-16,-3 0-4 16,-2 2 17-16,-2-1-14 15,-1-2 11-15,2 2-13 16,-2-3 0-16,1 2 1 16,-1-1-2-16,-1-1 0 15,4 0 3-15,-1 0 6 0,-2 0-11 16,-1 0 15-16,-5 0-9 15,-2 0-12-15,1 0 7 16,0 0-1-16,1 0 0 16,1 0 2-16,6-4-5 15,0-2 8-15,0 0-1 16,2 1 0-16,-1-1-6 16,-2 1 2-16,1-4 0 15,-3 3-1-15,3-3 1 16,-3 1 0-16,5-2 1 15,-2 2-10-15,6-2 21 16,-2 1-12-16,3-1 6 16,0 0-9-16,-1 0 3 15,4-2 0-15,-3-2 2 0,0 1 1 16,-1-1-1-16,0 0 3 16,2 2 7-16,2-1-10 15,1 3 7-15,1 0-7 16,0 0-2-16,3 0 2 15,-2 0-1-15,2-2-2 16,-1 1 6-16,1-3-11 16,0 4 17-16,0-3-7 15,0 1 2-15,0 1-12 16,0 0 6-16,6-1 0 16,0 0 0-16,0-3 3 0,6 1-9 15,-3-1 13 1,0 0-3-16,2 1-2 0,-3-1-1 15,3 5 2-15,-1 0-6 16,0 1 3-16,-1 2 0 16,0 2-2-16,0-3 6 15,0 1-13-15,0 2 18 16,3-5-6-16,-3 4 4 16,4-1-14-16,1 0 5 15,2 0 2-15,-1-1 0 16,1 4 3-16,-2 0-11 15,1 0 16-15,0 1-10 0,4-1 6 16,-1 2-8-16,3 1 5 16,0 1-2-16,-2 0 1 15,2 0 0-15,-6-2-2 16,0 2 4-16,0 0-11 16,-2 0 18-16,1 0-9 15,2 0 7-15,-2 0-14 16,2 0 5-16,-4 0 2 15,4 0 0-15,-5 0 2 16,-1 0-8-16,-1 2 13 16,0 2-10-16,-1 2 7 15,1-1-8-15,1 1 6 16,-4 1-4-16,5 2 2 16,-3 1-2-16,0 0 1 15,-2 1 2-15,0 0-8 0,0 2 14 16,1-1-5-16,1 2 4 15,-2-2-12-15,0-1 4 16,-2-1 2-16,2 3 0 16,-3-2 3-16,0 1-11 15,-2-2 17-15,4 2-13 16,-2-1 9-16,-3-1-7 16,5 0 5-16,-4-2-6 15,1 1 3-15,1-1-1 16,-2 1-1-16,-1 0 4 15,0 1-9-15,0-2 16 16,0 5-8-16,0-2 3 16,0-2-8-16,0 0 3 15,0-2 1-15,0 1 0 0,-1-1 2 16,-7 3-9-16,-1 4 15 16,-3-3-9-16,2 1 6 15,1-1-8-15,1-1 7 16,1-3-8-16,2-3 4 15,4-1 0-15,-1 0-2 16,1 0 4-16,-1 0-11 16,-2 1 19-16,-1 0-11 15,1-2 6-15,-3 0-10 16,2 1 0-16,2-2 0 16,0-1 3-16,0 2-15 0,0-2 7 15,1 2-23 1,1-2-14-16,1 2-96 0,-2-2-107 15</inkml:trace>
  <inkml:trace contextRef="#ctx0" brushRef="#br0" timeOffset="200267.2918">8092 7157 335 0,'0'0'3'0,"0"0"14"16,0 0 13-16,0 0 9 16,0 0-20-16,98-65 48 0,-71 47-15 15,0-2 0-15,0 0-2 16,-3 4-21-16,-2 4 3 16,-3 5-31-16,-8 4 7 15,0 1-2-15,-6 2-12 16,-2 0 6-16,0 3 0 15,-3 16 4-15,0 5 1 16,0-1-3-16,0 2 5 16,-4-4-6-16,-6-1 5 15,-4-3 0-15,-1 0 2 16,2-2-8-16,-2-1 1 16,3-1-1-16,4-5 0 15,4-1-6-15,4-1 4 0,0-6-110 16,6 0 29-16,6 0-57 15,3-11-291-15</inkml:trace>
  <inkml:trace contextRef="#ctx0" brushRef="#br0" timeOffset="200851.1349">8638 6910 471 0,'0'0'9'0,"0"0"-1"0,0 0-8 16,0 0 11-16,0 0 5 15,0 0-7-15,4 47 3 16,-17-29 4-16,4-2-12 16,1-4 6-16,3-1-5 15,3-3-1-15,2-2 1 16,0-4-10-16,0-1 5 15,0 2 0-15,0-3 0 16,0 0 2-16,0 0-2 16,6 0 5-16,6 0 1 15,7-6-3-15,-1-4-4 16,5-1 1-16,-3 1-1 16,-1 1 0-16,-3 6 1 15,-4 3-1-15,-6 0-1 16,-3 0-3-16,-3 11 10 0,0 7-6 15,0 4 4-15,-9 2-6 16,-2-6 4-16,-2-2-1 16,1-4 5-16,4-4-4 15,1-2 15-15,4-4-14 16,2 0 12-16,1-2-13 16,0 0 3-16,0 0-4 15,0 0-2-15,0 0 2 16,0 0 1-16,0 2-1 15,0 0 1-15,0-1-9 16,0 0 16-16,0 3-10 16,0-2 6-16,0 0-8 0,0 1 2 15,0 0-7-15,0 0 0 16,0-1 1-16,0-1-19 16,0-1-77-16,0 0-54 15</inkml:trace>
  <inkml:trace contextRef="#ctx0" brushRef="#br0" timeOffset="202050.6979">8927 6867 418 0,'0'0'38'16,"0"0"9"-16,0 0 8 15,0 0-35-15,0 0 6 16,0 0 8-16,74-19 17 16,-58 16-10-16,-6 3-14 15,-2 0-23-15,-5 0-2 16,1 8 6-16,-4 5-6 15,0 3 7-15,-4 0-4 16,-10 2 2-16,-3-2-4 0,-3-1-6 16,-2-3-25-16,1-2 6 15,4-2 8-15,7-6 7 16,4 0 3-16,5-2-1 16,1 0 2-16,0 0-48 15,8 0 48-15,6 0 6 16,2-3-8-16,-1 0 6 15,-4 3-1-15,-1 0 0 16,-4 0 0-16,-3 0-2 16,-3 6 8-16,0 6-5 15,0 4-1-15,0-1 5 16,-6-1-3-16,-3-1-4 16,-1-1 2-16,2-6 0 0,2 0 0 15,3-3 1-15,3-3-6 16,0 0 10-16,0 0-8 15,0 0 9-15,0 0-12 16,0 0 10-16,0 0-4 16,0 0 0-16,0 1 0 15,0 1-5-15,0 1 10 16,0-1-7-16,0 1 5 16,0-3-4-16,0 2 5 15,3-2-6-15,-1 0 4 16,1 0-1-16,0 0 1 15,-2 0-1-15,2-3 4 0,0-4-2 16,2 1 10 0,2-2-13-16,-1 0 6 0,0 0-4 15,0 1 7-15,-1 1-1 16,0 3-7-16,-3 2-1 16,-2 1 7-16,1 0-12 15,-1 0 10-15,2 0-7 16,-2 7 9-16,0 5-7 15,0 0 0-15,0 0 1 16,0-5-1-16,0 0 1 16,0-5-6-16,0 2 13 15,0-4-8-15,0 0 0 16,1 0-7-16,10 0-23 16,1-11-9-16,1-4 1 15,1-2-9-15,0-2 5 0,2 1-13 16,0 0 44-16,-3 1-15 15,-1 2 13-15,-4 7 13 16,-4 2 2-16,-2 2 21 16,-1 3 54-16,-1 1-1 15,2 0-26-15,-2 0-2 16,1 0-40-16,1 0 5 16,-1 3-4-16,1 7 26 15,-1 4-35-15,2-3 5 16,-2 0-5-16,1 1 1 15,-1-5-4-15,2-1 8 16,-1-4-17-16,4-1 1 0,3-1-2 16,4 0-15-16,4-8 26 15,2-7-42-15,-1-1 23 16,-6 4 6-16,-1 3 15 16,-7 5-2-16,-2 4 4 15,-2 0 21-15,0 0-22 16,0 0-1-16,0 0-1 15,1 0 1-15,3 8 0 16,1 1-11-16,1-2-65 16,-5-6-69-16,1-1-103 15</inkml:trace>
  <inkml:trace contextRef="#ctx0" brushRef="#br0" timeOffset="202808.2632">9705 6713 246 0,'0'0'95'0,"0"0"2"16,0 0 2-16,0 0-12 15,0 0-12-15,0 0-17 16,0 0 6-16,-36-29-23 0,36 29-34 16,0 0-4-1,-2 4-6-15,-1 15-4 0,0 3 7 16,-1 2 0-16,1-1 3 16,0-2-9-16,-1-2 14 15,1-3-7-15,-2-3 5 16,-1 1-10-16,3-6 4 15,0 3-3-15,1-4 1 16,2-2-59-16,0-3-37 16,0-2-36-16,11 0 35 15,-5 0-54-15</inkml:trace>
  <inkml:trace contextRef="#ctx0" brushRef="#br0" timeOffset="203071.8951">9824 6691 372 0,'0'0'15'15,"0"0"47"-15,0 0 1 16,0 0-10-16,0 0-40 16,0 0 21-16,18 72-30 15,-31-53 8-15,2-3-10 16,-2-1-2-16,2-3 0 15,4-3 1-15,-1-1-3 16,4-3 0-16,-1-3-5 16,2 2-70-16,-1-4-1 0,-2 0 6 15,1 0-12-15,4 0-37 16</inkml:trace>
  <inkml:trace contextRef="#ctx0" brushRef="#br0" timeOffset="203230.4646">9748 6809 96 0,'0'0'78'0,"0"0"23"16,0 0-14-16,0 0-39 16,0 0-4-16,0 0 10 15,94-60-13-15,-76 54-41 16,1 2 0-16,-2 1-41 16,-1 1-33-16,-13 2-11 15,2 0-145-15</inkml:trace>
  <inkml:trace contextRef="#ctx0" brushRef="#br0" timeOffset="203437.9089">10054 6700 158 0,'0'0'140'16,"0"0"-122"-16,0 0-7 0,0 0-11 16,0 0 0-16,0 0-106 15,60 0-7-15</inkml:trace>
  <inkml:trace contextRef="#ctx0" brushRef="#br0" timeOffset="203875.32">9972 6806 317 0,'0'3'71'0,"0"-3"13"16,13 0-46-16,8-6-15 16,1-1-21-16,-1-3 2 0,-3 4-2 15,-3-1 1-15,-5 1-4 16,-5 2 4-16,-2 2 17 15,-3 2 4-15,0 0 17 16,0 0-29-16,0 0-12 16,0 0 1-16,0 11 3 15,-3 1-3-15,-3-2 3 16,-4 3-8-16,-2-2 11 16,-3 3-4-16,4-1-3 15,-1 1-30-15,4-4-57 16,2 0 21-16,1-3 11 15,2-1 21-15,3-4 29 0,0 0 5 16,0-2-2 0,0 0 4-16,0 0 37 15,0 0-2-15,14 0 7 0,3 0-26 16,6-4-14-16,-1-3-4 16,4 0-17-16,-1-1-26 15,-1-2-41-15,-17 6-117 16,-1-2 56-16</inkml:trace>
  <inkml:trace contextRef="#ctx0" brushRef="#br0" timeOffset="204138.6306">10324 6695 449 0,'0'0'84'15,"0"0"-16"-15,0 0-7 0,0 0-60 16,0 0-1-16,0 0 8 15,-20 22-8-15,16-17 4 16,1-2-8-16,3-1 5 16,0-2-3-16,0 0 2 15,0 0-7-15,0 0 3 16,6 0 8-16,4 0 1 16,2 0-1-16,0 0-4 15,-3 0 3-15,-1 0-6 16,-5 0-10-16,-3 0-103 15,0 0-142-15</inkml:trace>
  <inkml:trace contextRef="#ctx0" brushRef="#br0" timeOffset="204344.5918">10274 6836 438 0,'0'0'50'0,"0"0"-5"16,0 0 27-16,0 0-45 15,0 0 8-15,0 0-32 16,38 54 1-16,-38-41-2 16,0 6-2-16,0-3 0 15,-9 3 1-15,0-2-2 16,0-3-40-16,3 1-41 16,4-12-45-16,-1-2-77 0</inkml:trace>
  <inkml:trace contextRef="#ctx0" brushRef="#br0" timeOffset="238818.2175">13475 6747 66 0,'0'0'112'0,"0"0"-80"16,0 0-2-16,0 0 9 15,0 0-19-15,0 0 16 16,0 0-2-16,0 0-5 16,24-34-15-16,-23 28 25 15,-1 2 5-15,2 1-23 16,-2 0 12-16,0 3-31 16,0 0 26-16,0 0-22 0,0 0 3 15,0 0-3 1,0 0-6-16,0 0 7 0,0 0 11 15,0 0 20-15,0-2-1 16,0 1-11-16,0 1-24 16,0 0 33-16,0 0-34 15,0 0 3-15,0 0 2 16,-2 1-6-16,-7 9 0 16,-1 2 4-16,-2-2-11 15,0 1 16-15,-3 4-9 16,-3-2 5-16,-1 5-7 15,-2 2 2-15,-5 3 0 16,-2 0-2-16,3 2 2 16,-2 0 0-16,0-1 4 0,2-1-14 15,2-1 20-15,-2 2-7 16,1 0 4-16,0 1-14 16,0 2 4-16,3-3 3 15,1-1 0-15,1-3 3 16,3 0-11-16,3-4 16 15,-2 1-9-15,3 0 5 16,-3 2-7-16,0 0 3 16,-1 0-1-16,4-3-1 15,0-1 2-15,1-4-1 16,5-1 2-16,0-4-11 16,5-2 20-16,-1-1-8 15,2-2 6-15,0 1-16 0,0-1 6 16,0 0 1-16,0-1 0 15,0 0-16-15,0 0 8 16,0 0-33-16,0 0 12 16,0 0-23-16,0 0-5 15,0 0-45-15,0 0-65 16</inkml:trace>
  <inkml:trace contextRef="#ctx0" brushRef="#br0" timeOffset="239426.0457">12786 7230 388 0,'0'0'39'15,"0"0"9"-15,0 0 22 16,0 0-49-16,0 0-21 16,0 0-1-16,0 0 1 15,-5-2 10-15,5 4 16 16,0 12 14-16,0 6-24 16,0 2 22-16,0 3-28 0,0 0 4 15,5-4-7-15,-1 0-7 16,6-7 4-16,-1 1 1 15,3-5 10-15,3-5-9 16,5-3 18-16,7-2-12 16,11 0 31-16,4-17-32 15,6-2 9-15,6-2-18 16,-4-2 3-16,0 0-5 16,-6 1 6-16,-5 1-12 15,-6 3 15-15,-6 4-9 16,-7 6 5-16,-9 2-7 15,-5 2 4-15,-3 2-2 0,-1 1 1 16,0 1 6 0,0-1 4-16,-1 1-7 0,1 0 11 15,-1 0-9-15,-1-2 5 16,0 0-3-16,0 2-15 16,0 0 7-16,0 0 0 15,0 0 0-15,0 0 4 16,0 0-10-16,0 0 17 15,0 0-12-15,0 0 7 16,0 0-12-16,2 0-26 16,-2 0-88-16,0 0-222 15</inkml:trace>
  <inkml:trace contextRef="#ctx0" brushRef="#br0" timeOffset="246857.9158">9806 8221 157 0,'0'0'55'15,"0"0"2"-15,0 0 13 0,0 0-3 16,0 0-20-16,0 0-31 16,0 0 24-16,0 0-30 15,2-18 2-15,-2 16 12 16,0 1-16-16,-2 0 9 15,2 1-14-15,0-2 26 16,0 1-18-16,0-1 20 16,0 2-19-16,0 0 3 15,0-1 2-15,0 1-16 16,0 0-1-16,0 0 12 16,0 0-17-16,0 0 11 0,0 0-12 15,0-2 5-15,0 1 1 16,9-3 0-16,6 0 3 15,1-2-3-15,1 4 3 16,2-4-7-16,-2-1 12 16,2 2-6-16,-1 0 4 15,-3 1-12-15,1 0 6 16,-1 2 0-16,0-1 0 16,-3 1 2-16,3-1-6 15,1 1 9-15,2 0-8 16,-1-1 11-16,2-1-13 15,-1 1 12-15,4-1-11 0,2 0 4 16,3 3 0 0,1-2-2-16,-2 1 4 0,2-2-9 15,1 2 14-15,0-4-4 16,3-1 2-16,-1 2-10 16,-1 0 5-16,3 1 0 15,-3 2 0-15,-2 0 0 16,-1 2-6-16,-2 0 11 15,2 0-12-15,3 0 14 16,4 0-12-16,2-7 12 16,1 2-14-16,3-2 7 15,-1-1 0-15,0-1-1 16,-2 3 3-16,-1 2-9 16,0 3 14-16,-3-2-6 0,-2 1 5 15,0 1-12-15,1-1 5 16,-3 0 0-16,0 0 1 15,-1 0 0-15,-2 0-6 16,-1-2 12-16,-1 2-10 16,1 0 9-16,-1-2-6 15,-1 0 6-15,0 0-10 16,1 1 3-16,1 2 2 16,0-2-1-16,-2 1-8 15,1 1 6-15,-5-2 6 16,0 0-9-16,-3 1 12 15,-1-1-12-15,1 3 4 16,-1-1 0-16,3-1 0 0,2 2-1 16,2-1-3-16,2-1 12 15,4 2-11-15,5-1 12 16,3 0-9-16,1-1 8 16,3 2-12-16,-1 0 4 15,-2-1 2-15,2 0-1 16,1-1 1-16,-2-1-7 15,-2-1 14-15,-1 1-6 16,0-1 5-16,-2 3-12 16,-5-2 5-16,3 3 1 15,-4 0-1-15,-2 0 3 16,1 0-8-16,-3 0 13 0,-1 0-11 16,1 0 9-16,-2 0-9 15,-1 0 11 1,1 0-13-16,-1 0 6 0,-2 0 0 15,0 4-1-15,-3-2 3 16,0 0-9-16,-3-2 14 16,-2 2-3-16,-4-2 0 15,-3 0-8-15,-3 0 4 16,0 0 0-16,0 0 8 16,0 0 2-16,0 0 9 15,0 0-15-15,0 0 25 16,0 0-21-16,0 0 11 15,0 0-12-15,0 0-8 16,0 0 1-16,0 0-1 16,0 0 0-16,0 0 2 0,0 0-8 15,0 0 2-15,0 0 0 16,-4 0-13-16,-1-2-6 16,0 2-28-16,3 0-31 15,-1 0-100-15</inkml:trace>
  <inkml:trace contextRef="#ctx0" brushRef="#br0" timeOffset="250894.0416">11787 12098 556 0,'0'0'13'16,"0"0"-4"-16,0 0 77 15,0 0-44-15,0 0 11 16,0 0-21-16,0 0 5 15,0 0-31-15,5 5 5 0,-5-5-9 16,0 0 2 0,0 1 6-16,0 1-9 0,0 0 22 15,0 2-22-15,-6-1 14 16,-7 3-4-16,-1 1-21 16,-1 0 11-16,-3 2-1 15,-1 0 0-15,-3 2 3 16,-1 2-11-16,-5-1 16 15,-2 1-10-15,0-1 9 16,3-4-12-16,2 3 5 16,0-5-1-16,2-4 0 15,-2 1 1-15,-1-3-3 16,1 0 9-16,-2 0-18 16,-1 2 24-16,1-1-12 15,0 3 10-15,-3-2-20 0,0 2 8 16,2-3 2-16,1-1 0 15,0 0 3-15,2 0-9 16,1 0 14-16,3 0-10 16,-1-5 9-16,3-2-9 15,2-2 2-15,1-1-1 16,4-3 1-16,1-1 2 16,1-2-2-16,2-2 5 15,1-1-9-15,2 3 16 16,1-3-10-16,1 3 7 15,0-4-18-15,2-1 9 16,-1 0 0-16,2-1 0 0,0-3-5 16,0 0-3-16,0-4 16 15,9 2-11-15,1-3 11 16,-1 0-16-16,-3-1 1 16,-1 0 1-16,2 3 5 15,-5 0 0-15,1 1 0 16,-2 4 2-16,1-1-12 15,1-2 23-15,3 1-17 16,1 0 18-16,5 0-26 16,2 0 7-16,5 1 6 15,6 1-1-15,3 0-15 16,2 2 12-16,2-1-12 0,-3 4 7 16,3 2 18-1,-5 1-18-15,-2 2 9 0,1 1-1 16,-4 0-1-16,0 4 2 15,-1-1-2-15,0 4 4 16,-4-1-12-16,2 2 20 16,-1 0-12-16,1 0 12 15,2-3-20-15,4 3 7 16,4-2 3-16,0 3 0 16,3-1 0-16,4-1-8 15,-2 2 19-15,2 2-13 16,-3 1 9-16,-2 0-14 15,-1 0 7-15,-3 0-1 16,-4 0-1-16,0 3 2 16,-4 4-3-16,-1 2 6 0,-1 0-14 15,2 1 23-15,0 4-14 16,2-1 14-16,2 1-24 16,0 2 11-16,-1-1 1 15,0 1 0-15,-1 0 3 16,-2 4-11-16,-1-3 18 15,1 1-10-15,-4 1 7 16,-1 1-12-16,-2 2 5 16,-5 3-2-16,-2 1 2 15,-2 4 0-15,-1 1-2 0,-2 0 6 16,0-1-10 0,0 1 15-16,0-2-8 0,0 4 9 15,-11 2-20-15,-1 1 10 16,-3 2 0-16,3-5 0 15,-3-2 2-15,0-2-8 16,-1-4 12-16,-4-1 1 16,-5 3-3-16,-3-2-8 15,-5 2 5-15,1-3-1 16,-2 0 0-16,0-3-1 16,2-1-1-16,2-3-11 15,8-6 11-15,6-2-64 16,7-4 22-16,3-3-30 15,4-2 16-15,2 0-108 16</inkml:trace>
  <inkml:trace contextRef="#ctx0" brushRef="#br0" timeOffset="271257.2991">8396 8015 227 0,'0'0'1'15,"0"0"15"-15,0 0 6 16,0 0 16-16,0 0 9 16,0 0 9-16,0 0-18 15,26-40 7-15,-26 37-3 0,0-1-15 16,0 4 1-1,0-1-28-15,0 1 26 0,0 0-8 16,0 0-7-16,-6 0-9 16,-6 0-4-16,-6 0 1 15,0 5 1-15,-9 4-1 16,2 3 5-16,-5 1-13 16,-3 6 18-16,-1-1-7 15,-4 0 2-15,0 2-8 16,0 0 4-16,1-2 0 15,0 4 0-15,2-2 2 16,-2 5-8-16,3-1 12 16,4-1-9-16,0 3 6 15,2 0-6-15,5 1 7 16,-2-1-7-16,3-1 3 0,-5 4-1 16,0 1 0-16,0-1 2 15,-7 3-7-15,3 1 14 16,-2 2-8-16,-2 2 8 15,1 1-16-15,0-1 8 16,-2 1 0-16,1-3-2 16,1-2 7-16,0-1-12 15,1-2 16-15,2-4-13 16,1-1 8-16,3 0-4 16,-3-3 1-16,-1 3-2 15,-2 1-1-15,-1 0 0 16,0-1 2-16,-1-1 0 0,2 1-5 15,-1 1 14-15,0-1-7 16,-4 1 3-16,0 0-10 16,-3 1 3-16,1 3 2 15,-3-1 0-15,1 6 2 16,6 2-9-16,0-2 14 16,0 4-11-16,1-4 9 15,-1 0-8-15,-3 2 7 16,-1 1-7-16,-2 3 3 15,-1 1-1-15,2 2-2 16,0-2 6-16,2 1-10 16,5-3 15-16,-1-3-8 15,4 0 5-15,1-1-10 16,0-1 5-16,-1 2 0 0,4-2 0 16,-4-2 0-16,-2 2-5 15,-3 0 10-15,-1 2-6 16,0-1 4-16,-2-1-4 15,3-1 4-15,-3-1-6 16,2 3 3-16,1-1-2 16,0 2 2-16,2 1 0 15,3 1-7-15,-2 1 15 16,0 3-8-16,0 0 5 16,5-4-10-16,1 1 1 15,2 0 4-15,1 1 0 0,3 3 0 16,-6 1-7-16,2 0 14 15,-4-3-8-15,-2-2 5 16,0-2-8-16,-2 0 8 16,-3 1-6-16,3 1 2 15,0 0 0-15,2-3-1 16,1 2 2-16,3 0-8 16,2 1 14-16,1-1-4 15,2-1 1-15,5-1-8 16,-5-2 3-16,7-2 1 15,-4-2 0-15,5-5 0 16,2-4-5-16,5-5 11 16,2-6-9-16,2-1 8 15,2 0-8-15,1-1 5 16,0 3-4-16,-2 1 2 0,2 1-3 16,-3 3 2-16,-1-3 2 15,1-2-5-15,0-3 11 16,0-4-3-16,0 1 0 15,0-6-7-15,3 1 5 16,-3 1-2-16,3-1 2 16,0 2 0-16,-3 1-4 15,-2 4 9-15,-2 3-11 16,1 0 8-16,-1 3-5 16,-1-1 3-16,1-2-4 15,1 2 1-15,1 2 1 16,-1 5-3-16,-1 4 6 15,-3 4-10-15,-1 1 14 0,5 0-7 16,-6-4 5-16,5 1-10 16,-2 0 6-16,-2 0-2 15,4-3 1-15,2-5 0 16,1-5-5-16,2-3 11 16,1-3-10-16,-1-1 10 15,1-3-8-15,-1 3 4 16,-2 1-3-16,1 2 1 15,-3-1-1-15,0-2 1 16,3-2 0-16,0-1-7 16,3-3 14-16,0 0-11 15,0 0 10-15,0 0-12 16,0 0-3-16,0 1 5 16,0-1 2-16,0 0-8 0,0 0 0 15,0 0-24-15,0-10 3 16,3 4-83-16,0-4-48 15</inkml:trace>
  <inkml:trace contextRef="#ctx0" brushRef="#br0" timeOffset="271759.6023">4629 11760 404 0,'0'0'36'0,"0"0"48"16,0 0-49-16,0 0-18 16,0 0-14-16,0 0 7 15,0 0 8-15,15 79 5 16,-15-40-22-16,0 2 7 15,0 2-1-15,0 1-5 16,0-4 13-16,-5-4-14 16,0-12 24-16,5-8-25 15,0-5 4-15,0-7 1 16,0-1-5-16,2-3 0 0,12 0 7 16,10-1 8-16,4-14-7 15,5-5 0-15,1 0-2 16,2 1-2-16,-3 1 1 15,-2 5-10-15,-4 0 1 16,-5 4 2-16,-5-2 0 16,-5 6 2-16,-5 0-5 15,-5 4 12-15,-2 0-7 16,0 1 1-16,0 0 10 16,0 0-5-16,0 0-12 15,0 0-1-15,-3 0-34 16,-2 0-33-16,1 0-68 0,1 0-87 15</inkml:trace>
  <inkml:trace contextRef="#ctx0" brushRef="#br0" timeOffset="278053.0613">5429 12945 61 0,'0'0'114'15,"0"0"-60"-15,0 0-7 16,0 0-6-16,0 0-37 15,0 0 53-15,0 0-54 16,0 0 28-16,-88-34-19 16,82 33-11-16,3 1 7 15,1 0-7-15,1 0 25 16,1-2-14-16,0 2 17 16,0 0-14-16,0 0 5 15,0 0 12-15,0 0-10 16,0 0-18-16,0 0 5 0,0 0-18 15,0 0 18-15,0 0-14 16,0 0 11-16,0 0-10 16,6 0 8-16,0 0 12 15,6-4 22-15,-2-2-30 16,5 2-5-16,-3-1 5 16,4 0-3-16,-1 3 0 15,3-2-7-15,2 1 2 16,-4-1 0-16,4 1-1 15,-4 0 1-15,-1 2-2 16,6 1 5-16,-1 0-14 16,6 0 22-16,1-2-9 0,8-1 6 15,4-1-15 1,2-2 7-16,2 2 0 0,-3 0 0 16,-1 2 4-16,-6 2-11 15,-2 0 15-15,-4 0-5 16,-3 0 0-16,-2 0-5 15,-2 0 3-15,-1 0-1 16,3 0 0-16,-2 0 1 16,4 0-2-16,-1 0 4 15,1-4-9-15,-1 0 14 16,5 1-7-16,-1 2 8 16,4-1-18-16,-2 1 9 15,-1 1 0-15,-3-2 0 0,-1 2 1 16,-3 0-8-1,-3 0 15-15,2 0-8 0,-3 0 6 16,1 0-8-16,-1 0 2 16,0 0-3-16,2 0 2 15,-2 0 1-15,0 0 0 16,5 0 0-16,2 0-8 16,6 0 18-16,3-3-11 15,-2-2 11-15,8 2-20 16,-3 0 10-16,2-1 0 15,-3 4-1-15,-1 0 1 16,-4 0-5-16,0 0 10 16,1 0-5-16,-1 0 8 15,0-1-14-15,-1-2 6 0,-2-1-1 16,-1 1 0-16,-1-1 2 16,2 1-4-16,0 1 7 15,1 0-14-15,2 1 20 16,1-2-10-16,-1-3 9 15,0 5-18-15,0-4 6 16,0 4 3-16,-4 0 0 16,-1-2 5-16,0 1-12 15,0-1 14-15,-1 2-7 16,-2-1 5-16,1 0-8 16,1 0 3-16,1-1-1 15,0 2 0-15,-2-3 1 16,1 2-4-16,-2 2 10 0,5-3-11 15,-2 0 11-15,3 3 1 16,0-2-1-16,0 0-10 16,5 2 5-16,2-1-1 15,0 0 0-15,-3 1 2 16,0 0-8-16,-2 0 13 16,-2 0-6-16,0 0 4 15,-2 0-8-15,4 0 3 16,-3 0-1-16,1 0 1 15,-1 0 0-15,1 0-1 16,0 0 2-16,1 0-9 16,-1 0 18-16,0 0-11 15,2 0 13-15,0 0-24 16,1 0 12-16,-1 0 0 16,-3 0 0-16,2 0 2 0,-3 0-10 15,0 2 18-15,-1 2-12 16,-1-2 8-16,-3 2-11 15,1-2 5-15,-1-2 0 16,-1 4-1-16,0-3 2 16,3 0-5-16,-2 1 8 15,3 0-10-15,1-1 13 16,3 2-5-16,-1-2 8 16,0 1-20-16,-2 1 7 15,1-2 3-15,-1 1 0 16,0 2 2-16,1-1-7 15,0-2 10-15,4-1-3 0,2 3 2 16,2-2-7-16,0 1 3 16,-1 2-2-16,2-2 1 15,-3 1 1-15,3 0-3 16,-1 1 7-16,-1-1-13 16,-1 2 19-16,3-5-14 15,-1 2 17-15,2 2-25 16,1-4 12-16,-1 3 0 15,-1 0-1-15,2-2 3 16,-5 3-10-16,1-2 16 16,0-1-7-16,0 1 4 15,-2-2-9-15,1 0 4 0,-4 1-1 16,-1 1-1-16,-2 2 4 16,-2 0-5-16,-1-2 7 15,0 0-10-15,1 0 13 16,1-2-8-16,-2 0 12 15,3 0-21-15,-1 0 10 16,-1 0 0-16,-1 0-2 16,3 0 5-16,-1 0-10 15,0 0 14-15,3 0-5 16,0 0 2-16,1 0-7 16,2 0 3-16,0 0-3 15,0 0 3-15,1 0 0 16,-3 0-2-16,-1 0 4 15,0 0-8-15,1 0 12 0,-2 0-7 16,-1 0 14-16,-1 0-26 16,1 0 13-16,-8 0 0 15,4-2-1-15,-5 2 2 16,-7 0-9-16,0-2 16 16,-3 2-7-16,-3 0 4 15,1 0-8-15,-1 0 3 16,-1-2 0-16,-2 2-3 15,1 0 6-15,-1 0-6 16,0 0 11-16,0 0 11 16,0 0-4-16,0 0 8 0,0 0-14 15,0 0-15 1,0-1 6-16,0 1 0 0,0 0-1 16,0 0 5-16,0 0-3 15,0 0 5-15,0 0 4 16,0 0-4-16,0 0-12 15,0 0-10-15,0 0-27 16,0 0-23-16,0 0-29 16,0 0-66-16,0 0-68 15</inkml:trace>
  <inkml:trace contextRef="#ctx0" brushRef="#br0" timeOffset="281779.9585">8447 12065 242 0,'0'0'43'16,"0"0"38"-16,0 0-54 15,0 0-10-15,0 0-7 16,0 0 0-16,0 0 25 16,0 0-3-16,0 0 18 15,0 0-23-15,0 0 10 16,0 0-31-16,0 0 12 16,0 0-14-16,0 0-2 15,0 0-2-15,0 0 1 16,5 0-9-16,8 0 16 0,2 0-6 15,6 0 2-15,4 0-5 16,3 0 4-16,2 0-3 16,3 0 0-16,0 0 6 15,-2 0-13-15,-1 6 15 16,1 1-10-16,1 4 5 16,-4 0-3-16,6 1 2 15,-1-2-4-15,0 3 2 16,1 2 0-16,1-3-1 15,1 3 2-15,-1-3-7 16,-1 1 13-16,-1-1-6 16,-4-4 6-16,-4 3-14 0,-10-3 9 15,-4-3-2-15,-8-1 0 16,-1-3 2-16,-2-1 10 16,0 0 15-16,0 0 18 15,0 0-30-15,0 0-12 16,0 0-3-16,0 0-32 15,0-4-48-15,0-2-45 16,0 2-66-16</inkml:trace>
  <inkml:trace contextRef="#ctx0" brushRef="#br0" timeOffset="282082.0389">9208 12046 297 0,'0'0'1'0,"0"0"22"15,0 0 7-15,27 78-6 16,-27-61 7-16,0 4-17 15,0 1 18-15,-18 3-15 16,-7 0 38-16,-7 0-28 16,1-1 4-16,1-1-29 15,6-2-2-15,3-2 0 0,2-3-34 16,19-16-104-16</inkml:trace>
  <inkml:trace contextRef="#ctx0" brushRef="#br0" timeOffset="285176.0343">19363 13264 194 0,'0'0'223'0,"0"0"-172"15,0 0 74-15,0 0-35 16,0 0-33-16,0 0 9 16,0 0-39-16,-49 10 22 15,49-10-46-15,0 0 6 16,0 0-9-16,0 0-5 16,0 0 2-16,3 0 3 15,18-2 1-15,4-4 10 16,5 0-5-16,1-1-2 0,4 1-4 15,1 0 0 1,3 2-1-16,5 0 0 0,4-1 2 16,7 0-2-16,6 0 7 15,4-4-16-15,2-1 20 16,1 0-8-16,-1 0 11 16,-1 2-26-16,0 2 15 15,-1 2-2-15,-2 1 0 16,1-1 0-16,2 0-10 15,8-2 21-15,4 1-7 16,7-1 1-16,0-1-10 16,-3 3 5-16,0 1-3 0,-4 2 3 15,-7 1 0 1,-5 0-5-16,-6 0 10 0,-5 0-17 16,-2 0 24-16,0 0-11 15,2 0 13-15,2 0-28 16,-2 0 12-16,-3 4 2 15,2 4 0-15,-3-1 1 16,2 0-9-16,6-3 16 16,3 0-4-16,7-2 4 15,-4-1-13-15,0 2 5 16,0-3-5-16,1 3 5 16,1 1 0-16,5 0-4 15,-5 2 8-15,0-2-14 16,-6 1 20-16,-3-2-15 15,0-1 23-15,1 0-34 0,-3-2 17 16,-2 4-1-16,0-2 0 16,-1 3 2-16,6 1-11 15,3 1 18-15,7 0-8 16,1-1 8-16,-1-6-16 16,-1 0 7-16,-4 0-3 15,-1 0 2-15,-3 0 2 16,-2 0-5-16,-4 0 9 15,-4-5-13-15,-6 3 16 16,-7-1-8-16,-9 0 14 16,-11 2-28-16,-7-1 14 15,-6 1 0-15,-4-1 5 0,0-4 8 16,0 0 2-16,-13-2-6 16,0-2 0-16,-2 3-2 15,4 1-13-15,0 2 6 16,3 3-5-16,1-1-15 15,2 2-36-15,1 0 6 16,-4 0-41-16,4 0 9 16,1 0-55-16,0-1-60 15</inkml:trace>
  <inkml:trace contextRef="#ctx0" brushRef="#br0" timeOffset="301496.4937">7137 1002 457 0,'0'0'11'0,"0"0"27"16,0 0 40-16,0 0 7 16,0 0-34-16,0 0-6 15,0 0-5-15,-77-56-38 16,57 56-4-16,-5 2 8 16,-4 9-7-16,-8 3 3 15,-9 1-1-15,-9-1 2 16,-6 4-3-16,-4 0 0 15,-2 2 0-15,0 3-1 16,0 2 3-16,-3 2-9 0,0 0 15 16,-2 0-5-1,3-2 3-15,1-1-11 0,5-4 5 16,5-2 0-16,6 0 0 16,1 1 5-16,11 0-10 15,1 1 12-15,2 0-8 16,4 1 5-16,5-3-6 15,2-1 2-15,2-2-1 16,2-5 1-16,1-3 0 16,6 1-3-16,0-3 7 15,5 1-11-15,-1 1 14 16,1-3-9-16,4 2 5 16,0-2-6-16,3 0-74 15,3-1-61-15,0-3-56 0,0 0-203 16</inkml:trace>
  <inkml:trace contextRef="#ctx0" brushRef="#br0" timeOffset="301949.8368">5857 1144 102 0,'0'0'386'0,"0"0"-362"16,0 0-11-16,0 0-7 0,0 0 16 16,0 0-10-16,0 0 5 15,-51 108-13-15,26-66 15 16,-2 2 14-16,3-2-7 16,2-6 7-16,7-3-32 15,3-6 13-15,3-7-11 16,9-1 5-16,0-2-3 15,0-3-7-15,0-1 2 16,16-3 0-16,7-5 4 16,11-2-4-16,11-3 12 15,10 0-9-15,12-10 27 16,3-5-27-16,2 1 3 16,-10 1-6-16,-9 2 0 15,-7 4 0-15,-13 4 1 16,-8 3-3-16,-11 0 4 0,-7 0-11 15,-4 0 18-15,-3 0-9 16,0 0 3-16,0 0 9 16,-6 0-11-16,-4 0-2 15,2 0 1-15,1 0-44 16,4 0-204-16</inkml:trace>
  <inkml:trace contextRef="#ctx0" brushRef="#br0" timeOffset="302938.8657">5987 1813 501 0,'0'0'14'0,"0"0"-13"16,0 0 59-16,-56 85-19 16,33-63 5-16,-6 4-24 15,-5-1 16-15,-12 3 1 0,-2 3 0 16,-12 5 1-16,-11 1-38 15,-1 2 19-15,-3-4-20 16,1-3 6-16,1-3-4 16,1-4-3-16,-1-4 0 15,0-4 1-15,4-2-2 16,-2-5 8-16,1-1-12 16,-5-3 15-16,-4-3-6 15,-1-3 2-15,2 0-10 16,-1 0 4-16,6-6 0 15,-1-9 0-15,-3-4 4 16,1-3-8-16,4-6 12 0,5-5-9 16,3-4 8-16,4 1-14 15,4-1 6-15,8 3 1 16,6 3-1-16,8 0 2 16,7-2-4-16,6-3 5 15,6 0-12-15,11-4 20 16,4-3-8-16,1-5 1 15,23-8-6-15,3-10 0 16,1-11 3-16,5-9 0 16,3-4 2-16,4 6-7 15,3 13 12-15,-2 16-9 16,-4 11 7-16,2 7-9 16,4 3 4-16,5 1-3 15,7 1 1-15,14-3 1 16,11-2 0-16,14-4-5 0,16-3-2 15,6-2 16-15,6-3-19 16,3-2 20-16,-1 2-18 16,-6 4 8-16,-6 9 1 15,-8 13 0-15,-5 14 3 16,-7 9-12-16,-11 1 19 16,-11 26-19-16,-12 15 13 15,-9 9-8-15,-4 6-1 16,-2 10 2-16,-4 0 2 15,-2 5 1-15,-1 5-3 16,3 1 6-16,-5 1-11 16,-4 0 18-16,-12 2-11 0,-18 1 9 15,0 0-15-15,-40-4 10 16,-17-3-3-16,-9-5 0 16,-4-7 2-16,6-2-7 15,4-12 15-15,8-8-10 16,10-9 5-16,9-10-9 15,8-9 4-15,15-7-1 16,5-5 1-16,5-1 0 16,0 0-1-16,0 0-97 15,8 0 10-15,4-3-187 16</inkml:trace>
  <inkml:trace contextRef="#ctx0" brushRef="#br0" timeOffset="304029.8086">8089 1563 614 0,'0'0'5'0,"0"0"17"15,0 0-20-15,106-118 7 16,-48 72-4-16,-1 9 10 0,-5 13 14 15,-13 16-28 1,-8 8 7-16,-6 12-7 0,-10 22 31 16,-7 9 2-16,-8 5 7 15,0 2-26-15,-5-4 7 16,-17-2-9-16,-2-5-5 16,-3-2-8-16,3-6 9 15,8-8-14-15,7-7 13 16,9-6-16-16,0-10 1 15,22 0-58-15,-4-8-57 16,0-12-211-16</inkml:trace>
  <inkml:trace contextRef="#ctx0" brushRef="#br0" timeOffset="304417.7676">8720 1069 285 0,'0'0'364'0,"24"98"-352"15,-5-21 93-15,8 11-13 16,7 5-32-16,2 2-56 16,-3-11 13-16,-6-15-15 15,-9-12-2-15,-8-18 0 16,-10-10-1-16,0-13-6 15,0-9-13-15,0-5 8 16,0-2 0-16,-4 0 2 16,-8-9-67-16,-2-9 1 0,-2-3-47 15,4-3 13-15,-4 0 45 16,5-1 25-16,5 8 40 16,6-2 75-16,0 1 69 15,17-3-119-15,11-5 12 16,6 4 1-16,1 2-2 15,-1 5-34-15,-4 2-3 16,0 3 1-16,-22 10-56 16,-5 0-139-16</inkml:trace>
  <inkml:trace contextRef="#ctx0" brushRef="#br0" timeOffset="305159.7005">9263 1106 862 0,'0'0'2'16,"79"-10"6"-16,-52 10-16 16,-9 9 14-16,-11 18-18 15,-7 8 15-15,-1 1-7 16,-26 1-14-16,-6-4 18 0,0-8-5 15,7-6 11 1,6-9-13-16,11-4 15 0,9-6-17 16,0 0 6-16,19-3-30 15,17-14 27-15,5-1 5 16,3 1 0-16,-5 5 1 16,-3 2-3-16,-6 3 8 15,-5 2-14-15,-6-1 19 16,-2-3-11-16,1-4 9 15,-3-1-16-15,4-5 7 16,-1-1 1-16,3-2 0 16,0 1-9-16,-5 6 7 15,-2 5 4-15,-8 10-6 16,-5 0 4-16,-1 13-19 16,0 17 19-16,0 6 6 15,3 2 6-15,5-4 10 16,6-3-12-16,2-3-2 0,1-6-10 15,0-3 11-15,-2-7-4 16,-3 0 1-16,-1-2-9 16,-3-3 3-16,3 1 0 15,-4-2-1-15,0-2 4 16,-2 0-10-16,-2 0 14 16,0-4 0-16,-3 0-6 15,0-6 11-15,0-12-11 16,0 2-1-16,-6-1 2 15,-9 5-2-15,3 4 0 16,1 1 4-16,1 3-4 16,6 0 4-16,1 3 14 0,3 0-4 15,0 1 22-15,0-3-24 16,0-2 20-16,4-4-27 16,14-2 1-16,3-2-11 15,4-1 13-15,4 0-4 16,5 2 2-16,3-3-12 15,2 3 6-15,1 0-5 16,-29 8-113-16,-2 0-266 16</inkml:trace>
  <inkml:trace contextRef="#ctx0" brushRef="#br0" timeOffset="305969.067">10725 1008 718 0,'0'0'93'15,"0"0"58"-15,0 0-71 16,0 0-80-16,0 0 0 15,-39 75 2-15,17-24 2 0,-6-3 4 16,-2-3-12 0,6-5 14-16,0-11-20 0,8-9-19 15,7-9-25-15,6-8-37 16,3-3-3-16,0-3 5 16,7-16-13-16,12-1 35 15,1 3 19-15,-1 6 48 16,1 5 0-16,-4 4 27 15,0 2-2-15,4 0 31 16,2 0-2-16,5-2 19 16,6-4-27-16,3-5-45 15,3-3 1-15,4-3-2 16,-1 0-47-16,1-4-104 16,-34 14-20-16,-3-4-133 15</inkml:trace>
  <inkml:trace contextRef="#ctx0" brushRef="#br0" timeOffset="306234.3585">11007 863 491 0,'0'0'214'16,"0"0"-16"-16,0 0-100 15,0 0-96-15,0 0 3 16,0 0 59-16,30 86-27 16,-17-30-35-16,-2 2 12 15,-5-5-5-15,1-4-18 16,-4-6 7-16,0-15-6 15,0-7 2-15,2-11-2 16,-1-6 4-16,1-2 2 0,2-2-1 16,5 0 6-16,6-13-1 15,3-3-2-15,4-7-20 16,2 3-56-16,6-7-20 16,-2-3-17-16,-20 14-59 15,-1 1-109-15</inkml:trace>
  <inkml:trace contextRef="#ctx0" brushRef="#br0" timeOffset="306460.1926">11447 810 671 0,'0'0'11'16,"0"0"30"-16,0 92 1 0,0-66-23 15,0-9-11 1,9-10-4-16,6-7-3 0,0 0 43 15,3-3-20-15,-5-10 17 16,-2-3-30-16,-2 3 7 16,-6 2-18-16,-2 5 0 15,-1 4 0-15,0 2-33 16,-3 0-229-16,-9 0-149 16</inkml:trace>
  <inkml:trace contextRef="#ctx0" brushRef="#br0" timeOffset="306825.4149">11444 1008 290 0,'0'0'131'15,"-10"80"9"-15,10-45-42 0,13-4-20 16,4-5-19-16,0-7-40 16,-1-7 1-16,0-6-16 15,-4-4-4-15,3-2 0 16,-2 0 0-16,3-3 0 16,0-10 2-16,-3 1-8 15,-1 2 12-15,-5 4-10 16,-2 6 7-16,2 0-6 15,-2 6-2-15,-1 16 5 16,5 5 14-16,3 3-14 16,3-2 0-16,4-1 3 15,-4-7-10-15,2-10 16 16,-2-9 2-16,-1-1-10 16,2-7 34-16,0-15 2 15,-4 0 6-15,-6 1 12 0,-6 3-38 16,0-2 15-16,0 4-30 15,-15 1 11-15,-7 2-7 16,2 4-12-16,4 3-2 16,-2 0-6-16,7 4-40 15,1 0-42-15,8 2-34 16,2 0-114-16</inkml:trace>
  <inkml:trace contextRef="#ctx0" brushRef="#br0" timeOffset="307157.5243">11941 807 698 0,'0'0'141'0,"0"0"-28"16,0 0-56-16,0 0-57 15,0 0 13-15,0 0 17 16,0 83-8-16,6-42 10 16,5-3-29-16,-1-7-2 0,0-1-1 15,-1-5 0-15,-1-4-2 16,1-3-27-16,-3-10-92 15,1-8-90-15,-5 0-13 16,-1-6 38-16</inkml:trace>
  <inkml:trace contextRef="#ctx0" brushRef="#br0" timeOffset="307465.7657">12160 845 342 0,'0'0'187'0,"0"0"-77"16,0 0 11-16,0 0-36 15,84 56-29-15,-74-18-34 0,-7 2-21 16,-3 2 2-16,-1-2 6 16,-23-5-18-16,-7-5-13 15,-1-11-11-15,4-6-4 16,7-10 28-16,5-3 8 16,8 0 2-16,5-16-2 15,3-5-23-15,0-1 19 16,14-3 5-16,8 3-6 15,3 3 3-15,-2 2 0 16,4 0 1-16,-2 1 1 16,-3 1 0-16,-2 5 1 15,-4 1-6-15,-2 2 12 16,-1 0-17-16,1-1-55 16,-11 5-136-16</inkml:trace>
  <inkml:trace contextRef="#ctx0" brushRef="#br0" timeOffset="307765.0053">12539 673 775 0,'0'0'48'0,"0"0"-33"16,0 0 36-16,18 78-22 16,-19-33-26-16,-16 1 8 15,4-8-6-15,-2-5-10 16,3-10-15-16,-1-7 2 15,4 1 17-15,0-1 1 16,3 7-6-16,4 6 14 0,2 5 0 16,0-3-6-1,2-1 12-15,13-8-8 0,2-5-6 16,0-6 0-16,-2-5 2 16,0-5 2-16,1-1-2 15,1 0 0-15,5 0 0 16,3-8-4-16,-19 1-197 15,0 2-91-15</inkml:trace>
  <inkml:trace contextRef="#ctx0" brushRef="#br0" timeOffset="308230.0668">12714 825 714 0,'0'0'34'0,"0"0"56"15,0 0-28-15,94-83-23 16,-79 73-37-16,-5 5-4 16,-5 2 1-16,-5 3 0 15,0 0-4-15,0 0-9 16,0 12 6-16,-6 8 16 16,-3 2-6-16,1 2 2 15,-1 1-5-15,0 1 4 16,1-2-4-16,2-2 1 15,1-4 0-15,5-4-4 0,0 0 3 16,0-4-4-16,6-2-30 16,15-2 35-16,4-5-2 15,1 2-3-15,2 0 6 16,-1 1-1-16,-3 5 6 16,-4 1-3-16,-6 3-6 15,-8 2 12-15,-1-1-11 16,-5 0 7-16,0-3-10 15,0-3 9-15,0-6-4 16,0-1 3-16,0-1-1 16,0 0-2-16,2 0 6 15,10 0-7-15,8 0 6 16,1-6-3-16,3-4-2 16,1 0-20-16,-18 4-150 15,-2-1-147-15</inkml:trace>
  <inkml:trace contextRef="#ctx0" brushRef="#br0" timeOffset="309120.1815">13733 1169 619 0,'0'0'72'16,"0"0"103"-16,0 0-91 15,0 0-18-15,0 0-8 16,0 0-46-16,-19-25 32 16,11-5-29-16,2-2 10 0,1-6-24 15,-3-6-1 1,-1-4 0-16,-2-3 6 0,-5-2-13 15,-1 0 16-15,0 6-5 16,0 3 1-16,1 6-10 16,2 7 2-16,2 9 2 15,3 10 0-15,-1 12-6 16,-8 0 7-16,-7 19-7 16,-8 16 2-16,-6 6 10 15,5 1-3-15,1-7 7 16,6-4-17-16,8-8 8 15,1 2 0-15,1-1-2 0,2 0 4 16,1-3-10-16,3-4 3 16,3-3-19-16,4-5-35 15,4-5 19-15,0-3 9 16,0-1 9-16,4 0 17 16,18 0 5-16,7 0 0 15,9-8 8-15,6-2-7 16,8-2 4-16,4-3-7 15,11-2 15-15,-3-3-13 16,-4 0 8-16,-9 2 11 16,-12 5-14-16,-14 5 1 15,-14 6-4-15,-6 0 4 16,-5 2 13-16,0 0 31 16,0 0-10-16,0 0-35 15,0 0 6-15,-13-1-4 0,-2-2-3 16,-5-3-8-16,2 0 11 15,-2-1-12-15,0 1 12 16,4-2-8-16,-1 0 11 16,5-2-19-16,-1-4 10 15,1-3-1-15,1 1 0 16,0-2 4-16,0 3-11 16,4 5 15-16,1 4-18 15,-3 6-21-15,9 0-163 16,-3 0-568-16</inkml:trace>
  <inkml:trace contextRef="#ctx0" brushRef="#br0" timeOffset="324263.0061">14324 10264 222 0,'0'0'29'16,"0"0"54"-16,0 0-26 16,-94 6 20-16,80-6-37 15,1 0 26-15,2 0-20 16,2 0 11-16,1 0-51 16,2 0-5-16,1 0 0 15,2 0-1-15,1 0 0 0,2 0 1 16,-1 0-9-16,1 0 18 15,0 0-9-15,0 0 5 16,0 0 0-16,0 0-2 16,0 0 17-16,0 0-7 15,0 0-10-15,0 0-4 16,0 0 6-16,0 0-12 16,0 0 16-16,0 0-1 15,6 0-3-15,5 0 2 16,0 0-5-16,1 0-3 15,1 0 1-15,1 0 6 16,1 0-13-16,5 0 15 0,2 0 0 16,-1 0-5-16,4-2 1 15,4-1-5-15,-1 2 0 16,3-1 0-16,7-2 1 16,2 0-2-16,2 0 6 15,3-2-14-15,2 4 20 16,2-2-13-16,-1 2 15 15,-2-2-26-15,-2 4 13 16,-4 0 0-16,-2-1-1 16,-3 1 4-16,-1-3-12 15,1-1 18-15,-3 1-9 16,0 0 7-16,-2 1-10 0,-2 1 3 16,-1 1-3-1,-1 0 1-15,1 0 4 16,-1 0-6-16,2 0 9 0,2 0-13 15,0 0 18-15,3 0-12 16,0-2 14-16,1-2-24 16,1 1 12-16,0-2 0 15,1 5-2-15,0-2 6 16,-2-1-14-16,-3 2 20 16,1-1-12-16,0 0 11 15,0 0-18-15,-1-2 9 16,0 1-1-16,4-1 0 15,-1 1 2-15,0 0-4 0,-1 2 7 16,0-1-13-16,0 1 18 16,-2-2-12-16,3 2 17 15,1-4-28-15,-1 3 14 16,-1-1 0-16,-3-1-1 16,0 3-2-16,-2-1-2 15,2 1 10-15,0 1-7 16,1 0 8-16,2-2-12 15,1 0 6-15,2-3-3 16,-1 0 2-16,0-1 2 16,-2 2-5-16,-4 0 9 15,1 1-15-15,0-2 20 0,1 4-18 16,1-2 21 0,2 2-26-16,2-4 11 0,1 1 2 15,-1 1 0-15,1-3 1 16,-2 2-8-16,-4 0 15 15,0 0-8-15,1 1 6 16,-1 0-12-16,-1 2 4 16,1 0 2-16,5-1-1 15,1 0 2-15,4 1-6 16,-1 0 10-16,-1 1-13 16,-3 0 16-16,0 0-12 15,0-2 17-15,0 0-24 16,0 1 11-16,0-4 0 15,1 3-2-15,1-1 4 16,3-2-9-16,-2 4 15 0,0 1-8 16,0 0 6-16,-5 0-12 15,-1 0 0-15,-2 0-1 16,-1-2 6-16,0 0 2 16,1-2-6-16,-1 2 10 15,3 1-11-15,-3-2 13 16,-1 1-10-16,0-1 16 15,-8 2-24-15,-2 0 11 16,-5 0 0-16,-3-1-2 16,-3 0 4-16,-2 1-10 15,-1-2 17-15,-2 2-3 16,1-2-1-16,-3 1-4 16,-1 2 0-16,0-1-1 15,2-1 2-15,-1 0 0 16,1-3-4-16,-2 0 10 0,1-2-9 15,1-1 7-15,-1-3-1 16,1 2 9-16,-1-1-19 16,-1 1 5-16,0-1 0 15,0-1 5-15,0 0-1 16,0-2 3-16,0-1-6 16,-1-3 17-16,-5-1-13 15,0-2-5-15,-3-2 3 16,0-1-3-16,-3 2 1 15,-1-3 5-15,-1 3-12 0,-5-3 17 16,1 1-15 0,-6 4 10-16,0 3-3 0,-1 3 11 15,0 2-27-15,3 2 13 16,0 4 0-16,0 0-1 16,4 0 4-16,0 1-13 15,4 2 20-15,3-2-7 16,0 2 4-16,2-2-14 15,-1 2 7-15,1-2 0 16,-2 2 0-16,0-1 0 16,-3 1-6-16,-4 0 13 15,0 0-14-15,-4 1 15 16,-2-2-10-16,-1 3 14 16,-2-3-24-16,0 3 16 0,-2-2-4 15,0 2 0-15,-3 0 3 16,1 0-11-16,-3 0 18 15,0 0-10-15,-1 0 6 16,1 0-11-16,1 0 5 16,-3 0 0-16,2 2-1 15,-2 0 4-15,-2 0-8 16,2 0 11-16,-3 1-10 16,-2-2 10-16,-2 3-8 15,-3 0 15-15,-3 2-25 16,-5 1 12-16,0 0-1 15,2 0 0-15,0-1 2 16,4-2-10-16,0 1 18 0,-1 0-9 16,-3 0 9-16,-2 0-18 15,-1 1 8-15,1-1 1 16,1 1-1-16,0-1 2 16,2-5-6-16,1 2 12 15,-1-2-11-15,3 0 12 16,-1 3-12-16,3-1 17 15,0 1-24-15,2 0 11 16,3-2 0-16,-1 1-2 16,0-2 4-16,-1 1-10 15,-1-1 16-15,0 0-4 16,1 2 2-16,-1-1-12 16,3 1 2-16,0-1 3 15,2 1 1-15,-1 0-1 16,1 3-5-16,-1 0 12 0,-3-3-11 15,3-2 12-15,-2 3-11 16,-3-3 18-16,3 0-28 16,-1 0 14-16,3 0 0 15,-1 0 0-15,1 0 2 16,-2 0-10-16,4 0 17 16,-1 0-8-16,0 2 6 15,3 3-14-15,2-1 6 16,1 0 1-16,3-1-1 15,2 0 3-15,3 3-7 0,-1-2 10 16,-4 3-13 0,0 0 18-16,-1 1-16 0,0 0 18 15,2-2-21-15,2-2 9 16,2-1 0-16,6-1-2 16,2-1 3-16,3 0-10 15,0 2 18-15,2 0-9 16,-1 2 8-16,-1-1-16 15,-2 0 6-15,4 2 2 16,-1 0 0-16,4 0 1 16,-1-1-9-16,3 0 16 15,3 1-17-15,-2-1 18 16,3 1-15-16,1-1 13 16,-1 3-14-16,2 2 4 15,-1 0 2-15,2 2-1 0,-1 5 4 16,1 1-13-16,-2 3 22 15,1 2-8-15,1 1 3 16,0 3-12-16,0 1 4 16,0-1 2-16,0 1 0 15,4 2 3-15,2-1-8 16,2 0 12-16,-1-1-12 16,0-2 10-16,-2-3-8 15,-2 1 13-15,0-7-17 16,0-1 7-16,-1 1 0 15,-1-4-4-15,1-2 7 16,-1-3-12-16,-1-1 18 0,2-2-7 16,-2-4 6-16,1 0-16 15,-1-1 7-15,0 0 1 16,0 0-1-16,0 0 2 16,2 0-8-16,2 0 10 15,0 2-11-15,7 0 8 16,1 1-62-16,-6-3-131 15,-2 0-127-15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27T04:56:02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16826 2927 463 0,'0'0'81'0,"0"0"-75"15,0 0-5-15,0 0 3 16,0 0-3-16,0 0-2 16,0 0 2-16,0 0 2 15,11 46 4-15,-1-46 0 16,-4 0 14-16,-2 0-13 0,-1 0 16 15,0 0-18-15,-2 0 5 16,-1 0-10-16,2 0-1 16,-2 0 3-16,1 0 14 15,1 0 17-15,-2 0-3 16,0 0 17-16,0 0-18 16,1 0-11-16,1 0-16 15,-1 0 19-15,2 1-13 16,-1 1-3-16,-1-1 53 15,1-1-57-15,1 1 12 16,-3-1-4-16,1 2 19 16,-1-2-22-16,0 2 39 0,0-1-42 15,0 4-4-15,0 2 11 16,0 5-4-16,0 4 24 16,-6 6-19-16,-10 9 8 15,-11 12-17-15,-10 9 3 16,-6 12-6-16,-9 5 0 15,-7 4-1-15,-6-4 1 16,-4 6-1-16,-7 5 5 16,-8 7 2-16,-5 1-6 15,-2-4 7-15,3-7-2 16,14-13-6-16,18-14 5 16,18-12-2-16,16-13-2 15,12-11 3-15,8-8-6 0,2-3 3 16,0-3-1-16,3 1 2 15,11 2 6-15,2 2-7 16,2 8 0-16,3 4 0 16,4 3 0-16,3 8-1 15,5 4 5-15,6 0-3 16,7 1 1-16,2 2 4 16,4-3 0-16,-1 1-6 15,-2 5 0-15,-1-3 0 16,-3 2-1-16,-2-4 2 15,2-5-4-15,-8-7 8 16,-4-5-1-16,-5-4-1 0,-4-4-4 16,-7 2 2-1,-1-8-1-15,-7 3 0 0,0-1 0 16,-5-1-3-16,-1 3 5 16,-1-5-4-16,-1 3 4 15,1-3-3-15,-1 0 4 16,1-1-6-16,-1 0-18 15,-1 0 14-15,0 0-13 16,0 0-26-16,0 0-76 16,0 0-267-16</inkml:trace>
  <inkml:trace contextRef="#ctx0" brushRef="#br0" timeOffset="2032.8001">17776 2444 333 0,'0'0'294'16,"0"0"-190"-16,0 0 5 15,0 0-23-15,0 0-13 16,0 0-21-16,0 0-20 16,-75-28 5-16,53 49-18 15,0 11 31-15,7 7-16 16,3 11 3-16,11 8-18 16,1 7-6-16,0-2 6 15,17-2-16-15,5-6 6 0,4-6-5 16,-2-5 0-16,0-6 3 15,-5-4-13-15,-5-2 6 16,-5-6-2-16,-7-1-45 16,-2-4-6-16,0-5-56 15,0-6-23-15,-2-10-69 16,-7 0-36-16</inkml:trace>
  <inkml:trace contextRef="#ctx0" brushRef="#br0" timeOffset="2313.0486">17604 3020 307 0,'0'0'22'0,"0"0"54"16,121-66-47-16,-74 44-21 16,0 1 63-16,-8 2-27 15,-5 5-4-15,-8 6 1 16,-7 7 23-16,-1 1 23 15,-6 4-2-15,0 15-8 16,-5 4-26-16,-1 3-24 16,-2-3-23-16,-1-2 2 15,1-4 1-15,-3-4-14 16,1-5-1-16,-2-4-68 16,0-2-15-16,0-2-67 0,0 0-130 15</inkml:trace>
  <inkml:trace contextRef="#ctx0" brushRef="#br0" timeOffset="2467.6327">18022 2813 619 0,'0'0'59'0,"0"0"-1"16,0 0-58-16,0 0-92 15,0 0-204-15</inkml:trace>
  <inkml:trace contextRef="#ctx0" brushRef="#br0" timeOffset="3004.931">18249 2840 411 0,'0'0'59'0,"0"0"72"16,95-35-1-16,-70 9-95 16,-8 4 13-16,-8 3-41 15,-7 1 1-15,-2 7-8 16,-2 6 15-16,-16 5-9 16,-7 6-6-16,-2 20 0 15,0 7 6-15,5 3-3 0,10-1 1 16,7-2 12-16,5-5-8 15,0-8 16-15,17-5 1 16,4-6 8-16,3-8 4 16,2-1-3-16,1 0 10 15,1-4-34-15,1-11 14 16,0-1-23-16,0-6 5 16,-5 0-3-16,-3-5-3 15,-4 0 0-15,-4-8-14 16,-4-1-37-16,-3-7-11 15,-3-1 11-15,-3 2-21 16,0 6-10-16,0 10 47 0,0 9 35 16,0 10 41-16,0 7 20 15,0 0-25-15,0 12-20 16,0 14 29-16,0 5 2 16,7 1-1-16,4-5-19 15,1-3-12-15,4-2-13 16,-1-6 0-16,6-1 2 15,1-3-4-15,-1-4-10 16,5-4-67-16,-4-3-25 16,-16-1-220-16,-3 0-270 15</inkml:trace>
  <inkml:trace contextRef="#ctx0" brushRef="#br0" timeOffset="3450.6717">18869 2313 563 0,'0'0'56'16,"0"0"104"-16,22 87-69 15,-9-46-16-15,4-3-45 16,3-4 8-16,1-3 5 16,-3-6-19-16,0-3-22 15,-4-6 7-15,-1-4-6 16,-6-4-1-16,-1-3-4 15,-3-3 9-15,-1-2-16 16,-2 0 18-16,0 0-1 16,-3 0-8-16,-14-6-1 0,-5 6 0 15,-3 0-41-15,-2 13 27 16,4 17 13-16,4 6 1 16,10 1 2-16,9-3 10 15,0-5-8-15,9-11 8 16,19-10 12-16,8-8 9 15,6 0 20-15,-1-17-25 16,0-5 0-16,-7 1-27 16,-5 0 14-16,-9 7-12 15,-6 2 0-15,-8 7-1 16,-6 4-2-16,0 1-6 0,0 0-47 16,-8 0-69-1,-7 4-72-15,5 1-62 16,3-2-129-16</inkml:trace>
  <inkml:trace contextRef="#ctx0" brushRef="#br0" timeOffset="4775.2062">18054 4221 953 0,'0'0'19'0,"0"0"7"15,-11 75 20-15,11-40-29 16,0 0 11-16,0-3-13 16,-1-3 17-16,-3-5-14 15,-4-9 4-15,2-3-20 16,0-4 7-16,1-6-1 15,5-2 0-15,0-4 23 16,0-26 9-16,14-9-32 16,14-6-7-16,11 1 0 15,3 6 0-15,4 10-2 16,2 10 1-16,-3 15 0 16,-6 3 0-16,-7 7 4 0,-12 17-8 15,-9 4 11 1,-11-1-4-16,0-1 2 0,-1-4-6 15,-14-7 4-15,6-4-3 16,1-5 0-16,5-6 0 16,1 0-3-16,2 0 3 15,0-14-2-15,0-3-9 16,0-1 10-16,5 1-7 16,4 6 6-16,0 2-4 15,3 6-2-15,2 3 3 16,2 0 3-16,2 0-4 15,1 5 12-15,-3 5-7 16,-3-2 7-16,-6 1-12 16,-4 4 2-16,-1 2-94 0,-2-3-93 15,0-9-123-15,0-2-120 16</inkml:trace>
  <inkml:trace contextRef="#ctx0" brushRef="#br0" timeOffset="5131.2536">18879 4328 682 0,'0'0'71'16,"0"0"-13"-16,0 0 58 15,73-86-75-15,-73 72-16 0,0 2-6 16,-11 6 15-16,-9 6 24 15,-2 1-24-15,-1 24-26 16,-1 10-6-16,7 1 5 16,4-1 17-16,8-9 25 15,5-5-27-15,0-5 20 16,13-7-36-16,12-4 18 16,5-3-3-16,6-2-10 15,3 0-11-15,3-4 3 16,0-8-6-16,-3-2-16 15,-5 1-2-15,-6-8-66 16,-6 0-29-16,-6-4-71 0,-16 13-124 16,0-1-86-16</inkml:trace>
  <inkml:trace contextRef="#ctx0" brushRef="#br0" timeOffset="5325.0209">19175 3959 597 0,'0'0'211'16,"0"0"-11"-16,0 0-81 15,0 0-98-15,0 0-10 16,0 0 8-16,32 39 27 16,-20 5-22-16,-2 3-4 15,2 0-16-15,-1-6 0 16,2-7-3-16,-1-3-1 0,0-9 0 16,1-4-88-16,-4-2-33 15,-7-16-66-15,-2 0-299 16</inkml:trace>
  <inkml:trace contextRef="#ctx0" brushRef="#br0" timeOffset="5963.0249">19201 4259 830 0,'0'0'13'16,"0"0"-7"-16,0 0 18 15,76-82-24-15,-31 55-6 16,4 0 6-16,0-1 1 15,-7 0-1-15,-6 3-17 16,-8 1-35-16,-9 2 50 0,-10 2-165 16,-9 7 105-16,0 5 62 15,0 8 46-15,-1 0 85 16,-5 24-54-16,1 15 42 16,1 8-21-16,4 2-32 15,0-3-14-15,0-8-18 16,0-7-19-16,2-8-8 15,8-7-7-15,-1-2 7 16,0-7-7-16,1-3 2 16,-1-1-4-16,-1-3-9 15,3 0-3-15,-1 0 4 16,0-3 6-16,2-5 4 16,-2 1-17-16,1 6 14 15,1 1-11-15,1 0 12 0,3 12 4 16,3 2-4-1,-2-1 3-15,-1-1-2 0,0-4-1 16,-4-2 2-16,4-2 0 16,-1-2 3-16,4 2-8 15,-2-3-53-15,2-1 34 16,-1 0-35-16,-3-2 36 16,0-17 23-16,-6-2 3 15,-2-1 0-15,-2 3 9 16,-3 1 32-16,-2 2 8 15,0 9-2-15,0 1-14 16,0 3 8-16,0 2-15 0,0-1 1 16,-3 1-7-1,-5 0-14-15,2-1-9 0,-2 2 6 16,1-2-6-16,-3 1 3 16,-3 0-6-16,-1 1 0 15,0 0-33-15,3 0-88 16,8 0-105-16,1 0-287 15</inkml:trace>
  <inkml:trace contextRef="#ctx0" brushRef="#br0" timeOffset="6420.7953">20332 4084 862 0,'0'0'10'15,"-5"79"-10"-15,-10-46 27 16,8-9-27-16,7-8 0 16,5-12 0-16,18-4 12 15,4-1 38-15,0-21-15 16,0-4-33-16,0-6-2 16,-6-4-31-16,-1-3-18 15,0-3 23-15,-5-4 23 16,-2-4 6-16,-5-4 24 15,-5 3 15-15,-3 2 51 16,0 10 14-16,0 13-11 16,0 13-41-16,0 13-44 0,0 18-11 15,-8 26 2-15,-4 14-1 16,3 4 2-16,3 1 26 16,3-6 11-16,3-8 23 15,0-11-42-15,0-7-7 16,11-9-9-16,-1-8-3 15,1-5-3-15,-2-2 8 16,-2-5-7-16,0 1 0 16,-1-3-6-16,-3 0-54 15,0 0 4-15,-1 0 3 16,-2-6-79-16,0-1-104 16,0-4-159-16</inkml:trace>
  <inkml:trace contextRef="#ctx0" brushRef="#br0" timeOffset="8309.1222">17869 5356 1023 0,'0'0'0'0,"0"0"0"15,0 0 39-15,0 0-34 16,0 0 2-16,85 7 15 16,-14-38 10-16,16-9 1 15,8-3 15-15,12-3-22 16,4-3 16-16,10 1-25 15,7-1 8-15,5-3-18 16,-5 1 11-16,1 0-12 0,-7 5 3 16,-1 3-1-16,-7 8-5 15,-4 3 2-15,-5 2-2 16,-6 3 8-16,-7 3-10 16,-11 3-2-16,-11 5 1 15,-16 3 0-15,-14 1 0 16,-15 5 2-16,-11 2-5 15,-10 3 7-15,0-2 0 16,-4 4-3-16,0-2 9 16,0 2-3-16,0 0-14 15,0 0-8-15,0-2-16 16,0 2-22-16,0 0-47 16,-16 0-75-16,3 0-76 15,-3 2-53-15</inkml:trace>
  <inkml:trace contextRef="#ctx0" brushRef="#br0" timeOffset="8852.2618">18207 5742 757 0,'0'0'11'16,"0"0"26"-16,0 0 82 15,0 0-54-15,0 0-2 16,0 0 26-16,20 26-27 15,15-47-7-15,14-7-23 16,19-9 6-16,18-9-19 16,23-6 7-16,21-4-22 15,16-6 15-15,6 0 26 16,13-1-31-16,3 1 5 16,4 0-8-16,4 2 10 15,-2 2-20-15,-2 4 16 0,-10 1-14 16,-8 3 9-16,-12 5-11 15,-12 7 4-15,-14 5-2 16,-17 9 2-16,-20 8-8 16,-21 5 7-16,-19 3 4 15,-16 2-5-15,-13 4-6 16,-7 2 3-16,-2 0 0 16,-1-2 0-16,2 0-4 15,-1 1-13-15,2 0-36 16,-2-1-16-16,-1 2-65 15,0-2-64-15,0 2-124 16</inkml:trace>
  <inkml:trace contextRef="#ctx0" brushRef="#br0" timeOffset="10205.9171">22027 3452 796 0,'0'0'162'16,"0"0"-106"-16,0 0 118 15,0 0-75-15,0 0-55 16,0 0-2-16,37-64 11 16,-37 61-12-16,0 2 6 15,0 1-32-15,-18 0-4 0,-20 0-10 16,-17 4-2-16,-12 10-4 15,-7 1-11-15,-2 0 10 16,-5-3-9-16,-5 1 15 16,-5-2 0-16,-3-1-5 15,4-4 11-15,9-3-12 16,14-2 5-16,18-1 1 16,22 0 0-16,17 0 3 15,10 0-6-15,0 0-14 16,18 0-3-16,10 0 20 15,7 3 2-15,1 9-1 16,2 6-1-16,4 3 1 0,10 4-1 16,8-1 6-16,8 1-2 15,8 0 12-15,0 0-16 16,-2 3 16-16,-3-1-15 16,-7 6 3-16,-7-3-2 15,-6-3-3-15,-8-4 1 16,-12-6-2-16,-10-5 0 15,-10-2 4-15,-8-5-3 16,-3-3 6-16,0-2 6 16,0 0-5-16,-14-9-6 15,-5-9 0-15,-5-8-2 16,-3-7-4-16,-3-4-22 16,-4-9 18-16,-5-5-15 0,-4 0 17 15,-6-4-19-15,-7-3 15 16,-5-2-20-16,2 1 12 15,1 5 12-15,11 13 2 16,13 14 4-16,11 11 4 16,12 14-1-16,8 2-1 15,3 7-1-15,0 22-12 16,0 15 13-16,0 10 0 16,7 11 1-16,-6 8 7 15,-1 10-7-15,0 5 4 16,2 1-1-16,2-7 1 15,2-10 1-15,1-17-12 0,0-12 8 16,5-14-2 0,0-14 7-16,6-10 4 0,5-5 18 15,5-7 0-15,5-21-1 16,3-5-22-16,2-10 8 16,2-6-14-16,2-8 1 15,1-12 0-15,1-5 1 16,3-2-2-16,2 6 2 15,-2 8-7-15,-4 14 14 16,-1 11-4-16,-14 12-3 16,-11 10 12-16,-7 9-14 15,-9 6-1-15,-1 0-7 16,0 6 2-16,0 15 4 16,-3 0-33-16,-7-2-22 15,-2 0-53-15,-3 1-82 0,6-15-80 16,-3 0-188-16</inkml:trace>
  <inkml:trace contextRef="#ctx0" brushRef="#br0" timeOffset="16696.001">13581 6143 787 0,'0'0'197'16,"0"0"-192"-16,0 0 91 0,0 0 5 15,0 0-66-15,0 0 3 16,0 0 18-16,13 2-26 16,-11-2 6-16,-2 0-28 15,0 0-8-15,0 0-1 16,0 0 0-16,2 2-2 16,1 6 3-16,2 2-2 15,1 6 7-15,-1-1-6 16,1 7 5-16,1 2-3 15,0 5 2-15,-1 3-6 16,-1 1 3-16,-1 3 0 16,-2 2 0-16,-2 0 0 0,0 0-4 15,0 1 8-15,0 2 0 16,0-2-1-16,3 3-6 16,-3 2 2-16,4 1 1 15,-2 3 0-15,-2 0 1 16,0 5-4-16,0 0 6 15,0 8-6-15,0 3 8 16,0 2-7-16,0 0 3 16,0-1-2-16,0 0-1 15,0 2 0-15,0 2 2 16,0 2-4-16,0-1 2 16,0-3-2-16,0-1-4 15,0-1 11-15,0-2-7 0,0-1-2 16,0-2 5-16,0 2 0 15,4 2 1-15,-1 6-2 16,3-1 6-16,-1 0-5 16,-1 0 3-16,2-6-2 15,0 4 0-15,-3 0 0 16,3 1-1-16,-1-2 1 16,-5 0-1-16,0-2 1 15,0 0-5-15,0-1 10 16,0 2-4-16,-5 1 3 15,-3 1-8-15,1 2 4 16,-3 6 0-16,2 0 0 0,-1 3 1 16,-1-2-5-1,2 1 9-15,2 2-7 0,0 0 5 16,3-2-5-16,-1-1 4 16,4-2-4-16,-3-1 2 15,-1-1-1-15,-1 0 1 16,-3 2 0-16,1 0-6 15,-2 3 13-15,3 4-7 16,-1-1 5-16,2 0-10 16,-1 0 5-16,-3 1 0 15,2 3 0-15,-2-2 1 16,0-1-6-16,3-5 10 16,0 1-8-16,0-5 7 0,1 0-4 15,1 0 0 1,-2 2 0-16,0 3-2 0,-1 2 2 15,-1 0-1-15,-2 2 2 16,1 0-7-16,3 1 13 16,1 2-7-16,4-3 5 15,1-6-10-15,0 0 5 16,0-3 0-16,0-1 0 16,3-3 0-16,4 0-5 15,1 2 10-15,2-1-6 16,1 0 4-16,-1-3-5 15,3-3 3-15,1-2-2 0,1 0 1 16,-3 0 0-16,2 0-2 16,-1-4 4-16,-3 0-9 15,2-4 14-15,-3-2-7 16,2 2 5-16,-4-5-10 16,2 1 6-16,-2 0-1 15,-1-4 0-15,5 0 0 16,-5 0-5-16,0-1 11 15,1 3-8-15,-2 2 5 16,-2 1-4-16,1 2 1 16,-3 0 0-16,1-1-2 15,-2 2 2-15,0 2 0 16,0-2 0-16,0 2-6 16,0-3 13-16,0 0-8 15,1-5 9-15,4-2-15 0,-2 1 7 16,2-3 0-16,-2 3-2 15,0 2 4-15,0 2-6 16,-2 1 8-16,2 2-5 16,-3 6 4-16,0 1-3 15,0 7 0-15,0-3 0 16,0 1-1-16,0-5 0 16,-7-5 0-16,1-1 2 15,1-2-8-15,2-1 14 16,1-2-6-16,2-7 5 15,0-4-12-15,0-6 6 16,0-4-1-16,0-2 1 0,2-3 0 16,1-1-4-16,-1-3 8 15,-2 1-3-15,0-6 3 16,0 1-6-16,0-5 2 16,0-2-1-16,0-1 0 15,0 0 1-15,0 1-1 16,0 4 1-16,-8 1-5 15,-5 4 13-15,-1-1-8 16,-2 2 6-16,2 2-12 16,0-2 5-16,3 1 1 15,0-1 0-15,3 0 1 16,0-4-5-16,2 5 8 16,0-1-5-16,0 4 4 0,-1 2-6 15,2 3 3 1,2 0 0-16,0-1-2 0,3-2 1 15,0-1-11-15,0-3 11 16,-1-2-7-16,-1 1 16 16,1-3-11-16,-1-1 9 15,1-3-12-15,-1-4 3 16,1-1 1-16,1-4-1 16,0 0-2-16,0-2 4 15,0 1-4-15,-2 0 2 16,2-1 6-16,-1 2-4 15,1 2 1-15,-2-2-1 0,2 1 0 16,-1-1 1 0,1-3 0-16,0 0 1 0,0 0-9 15,0 0 17-15,0 0-9 16,0 0 5-16,0 1-9 16,-3 2 5-16,0 0-1 15,2 0 0-15,-1-1 0 16,2-2-2-16,0 0 7 15,0 0-2-15,0 0 0 16,0 0-6-16,0 0 2 16,0 0-2-16,0 0 0 15,0 0 0-15,0 0-2 16,0 0-18-16,0 0 13 16,0 0-11-16,0 1 20 15,0 0-8-15,0 3 3 0,0-2 1 16,0 4 3-16,0 4 2 15,0-2 0-15,-3 2-4 16,2-2 9-16,-1 0-5 16,1 1 4-16,-1 1-7 15,-1-4 3-15,3 4 0 16,-2 1 0-16,1 2 0 16,-1 2-3-16,1 3 7 15,1-2-13-15,0-3 18 16,0-3-11-16,0-6 9 15,0-4-14-15,0 0 8 16,0 0-1-16,0 0 0 0,0 0 1 16,0 0-2-1,0 0 5-15,0 0 1 0,-2 0 0 16,-2 0-10-16,1-1-27 16,0-8-46-16,0-2-65 15,3 5-88-15,0 0-76 16</inkml:trace>
  <inkml:trace contextRef="#ctx0" brushRef="#br0" timeOffset="17980.065">13352 16118 747 0,'0'0'9'0,"0"0"127"16,0 0-31-16,0 0-39 15,0 0-9-15,0 0-1 0,0 0-14 16,-13-9-21 0,13 9-14-16,5 25 0 0,14 9 36 15,5 7-20-15,2 1 12 16,0-2-14-16,1-5 10 16,-2-2-24-16,-3-5 3 15,-2-4 1-15,-2-6-6 16,-4-5 5-16,-3-6-8 15,0-5 8-15,3-2-8 16,3-3 15-16,7-20-4 16,4-8-5-16,5-7-7 15,1 0 0-15,4-3-2 16,-2 0-12-16,-1 3 0 16,-2 4-32-16,-3 4 15 15,-4 5-24-15,-1 5-9 0,-3 4-22 16,-4 4-9-16,-2 3-32 15,-16 9-119-15,0 0-79 16</inkml:trace>
  <inkml:trace contextRef="#ctx0" brushRef="#br0" timeOffset="34842.0655">7588 5768 151 0,'0'0'141'16,"0"0"-133"-16,0 0 4 16,0 0 5-16,0 0 0 15,0 0 17-15,-90-26 22 0,74 20-21 16,-2 2-1-16,3 0 4 15,2-1-9-15,-1 1 2 16,3 1-21-16,-3 0 13 16,-3 3-23-16,-7 0 9 15,-4 0-5-15,-8 0-4 16,-5 2 10-16,-6 6 5 16,-3 4 4-16,-7 1-13 15,0 5 22-15,-6 2-13 16,-5 5 9-16,-4 6-19 15,-3 5 11-15,1 8 1 16,4 10-12-16,6 8-3 16,4 6 7-16,6 4-11 0,2 5 9 15,3 4-8-15,1 9 10 16,3 1-18-16,6 1 9 16,1-3 0-16,8-1 0 15,2-7 1-15,2-4-6 16,5-7 10-16,5-3-4 15,7-1 4-15,9 0-10 16,0-2 4-16,28-3-2 16,8 1 1-16,7-2 0 15,1 4-1-15,-2 4-4 16,-4-1 4-16,1 2-4 16,-6 5-2-16,-3-2 18 15,-2 4-16-15,-6-1 8 16,-4-3-1-16,-10-1 0 0,-5 2 1 15,-3 2-6-15,-6 5 12 16,-19 2-4-16,-13 3-1 16,-5 2-3-16,-8-5 1 15,3-7 0-15,1-11-1 16,5-13 3-16,7-13-5 16,10-10 7-16,7-10-11 15,12-11 7-15,6-3-3 16,0-4-153-16,11 0 135 15,17 0-19-15,5 0 17 16,7 0 11-16,2-4-3 16,10 4 15-16,1 0 0 15,2 15-1-15,1 17 4 0,1 15-5 16,3 12 4-16,-1 15-2 16,2 17 6-16,-4 16-1 15,-3 20 9-15,-6 16-1 16,-11 4 2-16,-4 7-12 15,-8-4 5-15,-10-2-5 16,-6 8 5-16,-8 6 18 16,-1 13 5-16,-3 14-12 15,-13 4 5-15,-2 6 7 16,0 3-28-16,-1 6 6 0,1 4-7 16,2 1-1-1,4-8-1-15,10-10 0 0,2-11 12 16,5-12 14-16,18-3-26 15,6-7 6-15,2-7-15 16,3-11 3-16,-1-13 1 16,-1-7 5-16,-6-10-19 15,-4-9-51-15,-3-12 70 16,-7-15 1-16,-3-9 2 16,-3-13-3-16,-2-12 5 15,-1-14-4-15,0-14-1 16,2-7-64-16,-5-9-66 15,0-10-120-15</inkml:trace>
  <inkml:trace contextRef="#ctx0" brushRef="#br0" timeOffset="110725.5773">23408 7091 9 0,'0'0'26'0,"0"0"-25"16,-92 76-1-16,63-58 2 15,6 0-5-15,3-6 5 16,2-2-4-16,6-2 2 15,2-1-3-15,10-7-28 0</inkml:trace>
  <inkml:trace contextRef="#ctx0" brushRef="#br0" timeOffset="113850.3948">22531 7142 62 0,'0'0'92'15,"0"0"-16"-15,0 0 15 16,0 0-43-16,0 0 7 16,0 0-8-16,-52-53-6 15,41 48-17-15,-1-2-5 16,2 2 6-16,2 0-5 16,0-1 33-16,3 0 1 15,-1 1-1-15,1-1-36 16,-1 2 15-16,2 0-28 15,3 3 10-15,-2 0 0 16,1-3-9-16,1 2 8 16,-1-2-9-16,-1 2 18 0,0-2-12 15,-1 2 12-15,1-1-10 16,-2 0 0-16,1 2-6 16,1-2-3-16,1 1 0 15,1 1 0-15,-1 0 8 16,2-1-4-16,0 2 22 15,0 0-25-15,0 0 7 16,0-1-11-16,0 1 0 16,0 0 0-16,0 0 1 15,0 0-7-15,0 0 12 0,0 0-12 16,0 0 12 0,0 0-11-16,0 0 5 0,12 0 0 15,3 0 0-15,1 0 2 16,0 0-4-16,-2 0 7 15,-2 0-14-15,0 0 18 16,-1 1-8-16,-2-1 6 16,-2 0-14-16,3 2 6 15,1-2 1-15,0 0-3 16,2 0 6-16,-3 0-8 16,1 0 10-16,-1 1-4 15,-1 0 3-15,-1-1-6 16,2 2 2-16,-1-1-1 0,2-1 0 15,2 0 1 1,0 0-1-16,-1 2 4 0,2-2-10 16,-4 1 15-16,2 0-9 15,-2 1 9-15,0-1-16 16,1 1 8-16,1-1 0 16,-1-1-1-16,2 1 3 15,-2-1-7-15,2 0 11 16,-4 0-5-16,3 0 3 15,-2 0-7-15,1 0 3 16,1 0-1-16,0 0 0 16,0 0 2-16,2 0-2 15,0 0 4-15,2 0-10 16,1 0 15-16,-1 0-11 16,1 0 12-16,-1 0-17 15,-2-1 8-15,3 1 0 0,-3-1 0 16,4-1 1-16,0 2-8 15,4-1 16-15,-3 1-12 16,-1 0 9-16,-1 0-12 16,-5 0 6-16,1 0-2 15,-1 0 2-15,-1 0 0 16,3 0-2-16,1-2 6 16,2 1-11-16,-1 0 14 15,2 1-8-15,-3 0 10 16,-3-2-18-16,-2 2 8 0,-4 0 1 15,1-1-1 1,1 1 4-16,0-2-10 16,2 1 14-16,2 0-7 0,0 1 5 15,-3-2-10-15,-2 1 5 16,-2-1 0-16,-2 2-1 16,-2 0 1-16,1 0-1 15,-2 0 5-15,0 0-8 16,0 0 10-16,0 0-7 15,0 0 10-15,0 0-17 16,0 0 10-16,0 0-2 16,0 0 0-16,0 0 3 15,0 0-8-15,0 0 12 0,0 0-6 16,0 0 2 0,0 0-5-16,0 0 5 0,0 0-3 15,0 0 3-15,0 0-1 16,0 0-2-16,0-1 8 15,0-1-14-15,-3 1 12 16,-2 0-5-16,1 1 7 16,-3-1-16-16,1-2 8 15,-1 3 0-15,-2 0-1 16,-2 0 3-16,-3 0-9 16,-2 0 14-16,1 0-6 15,-4 0 2-15,-1 3-6 16,-2 0 3-16,-4 2 0 15,-2 0-2-15,1 1 4 16,-3 0-6-16,1-4 10 0,3 2-12 16,1-2 12-16,2-1-9 15,4 2 10-15,2 0-14 16,3 0 7-16,2-1 0 16,-1 2-3-16,0-2 5 15,1 1-7-15,-2 1 10 16,1-2-4-16,3 1 3 15,0-3-8-15,1 1 4 16,0 1 0-16,-2 0-1 16,2 0 1-16,-1 0-2 15,-2 2 4-15,0-2-6 16,-1 1 10-16,-2-1-8 16,-2-1 9-16,2 1-14 15,-1-1 7-15,-1 2 0 0,1 0-1 16,1-1 2-16,0 3-7 15,3-3 12-15,2 2-5 16,0-4 3-16,0 0-8 16,1 2 4-16,-2-1 0 15,-3 2 0-15,-1 0 0 16,2 1-3-16,-5-3 6 16,3 2-6-16,-3 0 6 15,2 0-4-15,-1-1 9 16,2 0-15-16,-1-2 7 15,1 2 0-15,0 0 0 0,2-2 0 16,1 1-5-16,6-1 11 16,3 0-6-16,3 1 4 15,0-1-8-15,0 0 3 16,0 0-1-16,0 0 2 16,0 0 0-16,0 1-3 15,0-1 7-15,0 0-8 16,0 0 9-16,0 0-8 15,0 0 9-15,0 0-12 16,0 0 5-16,0 0 1 16,0 0-1-16,0 0 0 15,0 0-4-15,0 0 8 16,0 0-10-16,0 0 10 16,0 0-6-16,7 0 0 0,8 0 3 15,2 0 0-15,4 0 1 16,1-1-4-16,0-3 7 15,-1-2-7-15,3 0 9 16,0-1-11-16,-1 3 14 16,0 1-17-16,-1 0 8 15,4-1 0-15,-4 2 0 16,1-3 2-16,-1 1-8 16,2-1 12-16,1-1-3 15,-2 0 0-15,-1 2-6 16,2-2 2-16,-2 4 1 15,-1-2 0-15,0-1 0 16,-2 2-5-16,-2 0 10 0,-1 0-9 16,1 2 11-16,-1-2-10 15,2 0 10-15,1 0-14 16,-1 2 7-16,0 1-2 16,-2-2 1-16,-4-2 2 15,1 3-6-15,0-2 13 16,-1 0-9-16,1 1 6 15,-1-1-10-15,-1 3 2 16,0 0 3-16,0 0-1 16,-3 0 2-16,-4 0-5 15,0 0 8-15,-4 0-7 16,0 0 6-16,0 0-3 0,0 0 8 16,0 0-15-1,0 0 7-15,0 0 0 0,0 0-1 16,0 0 2-16,0 0-3 15,0 0 9-15,0 0 1 16,0 0-6-16,0 0 1 16,0 0-2-16,0 0-1 15,0 0 0-15,0 0 1 16,-4 0-5-16,0 0 10 16,-2 0-9-16,1 0 6 15,0 0-4-15,1 0 6 16,2 0-10-16,1 0 5 15,1 0-2-15,0 0 2 16,0 0 0-16,0 0-5 16,0 0 10-16,0 0-6 0,-2 0 7 15,-2 0-12-15,1 0 4 16,0 0 1-16,-1 3 0 16,-2 4-4-16,-4 2 5 15,0 1-56-15,3 2-7 16,1-2-22-16,3-2-30 15,3-6-55-15,0-2-33 16</inkml:trace>
  <inkml:trace contextRef="#ctx0" brushRef="#br0" timeOffset="116634.1651">23049 7136 90 0,'0'0'165'0,"0"0"-68"16,0 0-9-16,0 0 8 15,0 0-41-15,0 0 1 0,0 0-34 16,-23 0-7-1,14 0 16-15,0 0-1 16,-1 0-12-16,-5 0-15 0,-2 0 18 16,-2 4-10-16,-3 5 6 15,-2-4-16-15,0 4 4 16,-3-1-2-16,-1-2 1 16,0-1-3-16,-2-1 2 15,-2-1 4-15,-1-1-6 16,1-1 12-16,-3-1-10 15,2 0 2-15,2 0-1 16,0 0-4-16,1 0 3 16,3-1-3-16,0-5 12 15,4-2-10-15,1-2 11 16,0-3-13-16,3-1 5 0,1-2-3 16,0-1-2-16,3 1 0 15,-1-4 1-15,2 2-1 16,-2-4 4-16,2 4-6 15,1-1 9-15,2 3 3 16,4 1-5-16,1-1 8 16,3-3-12-16,3 0 2 15,0-2-3-15,-1 2 3 16,1-3-6-16,0 0 11 16,0 3-7-16,0-3 3 15,0 1-6-15,0 0 2 16,0-4 0-16,0 0 0 0,1 0 0 15,8-3-1 1,-5 0 3-16,2 5-8 0,1 1 13 16,0 3-8-16,2 6 8 15,-2 0-14-15,4-2 6 16,1 0-1-16,0-3 1 16,2 1 2-16,1 0-4 15,2 1 4-15,1-1-1 16,3 3 0-16,-3 0 2 15,-1 3-2-15,-3 0 0 16,1 1-1-16,-3-2 1 16,3 2 0-16,-3 0 1 15,2-1-8-15,0 1 17 0,1 3-11 16,-3-1 6-16,-2 2-10 16,4 1 4-16,-2-1 1 15,1 0 0-15,2 1 1 16,1-3-5-16,1 1 8 15,1 0-3-15,-2 1 1 16,2 0-4-16,-1 0 2 16,-3 2-1-16,-2 1 1 15,-2 0 0-15,-3 1-2 16,0 1 3-16,-1 0-8 16,2-1 14-16,0 0-7 15,1 2 6-15,2-1-12 16,2-2 6-16,-1 1 0 15,3 0 0-15,-1-1 2 0,-1 1-6 16,-3 2 8-16,0 0-5 16,1 0 6-16,-3 0-10 15,2 0 5-15,1 0-1 16,2 2 1-16,1 5 0 16,0 1-1-16,0-1 2 15,-1 0-8-15,-1 0 15 16,-1-2-7-16,-1 3 5 15,-1-3-12-15,-1 1 6 16,2 1 0-16,-1 0 0 16,-1 2 0-16,1-2-5 15,-2 0 10-15,-1-1-5 16,0 1 4-16,0-1-6 0,-2 0 2 16,4 1-1-1,-2 1 1-15,0 2 0 0,1 0-2 16,2-1 5-16,-2 0-10 15,3-1 15-15,-4-1-9 16,1 0 8-16,-1-1-14 16,-2 1 7-16,4-1 0 15,-4 0 0-15,2-2 1 16,2 0-6-16,-4 2 10 16,2-1-5-16,0-1 4 15,-3-1-7-15,3 2 3 16,-2-3 0-16,1 4 0 15,-1-2 0-15,3 2-1 0,-1-1 3 16,1 1-10 0,-1-2 16-16,-2 1-9 0,2-2 9 15,-3 3-16-15,2-1 9 16,-1 1-1-16,-1 1 0 16,2-1 2-16,-1 0-7 15,-1-1 10-15,0 0-4 16,0-1 3-16,-1 0-7 15,-1 2 3-15,1 0 0 16,-1-1 0-16,1 2 1 16,2-1-2-16,-1 1 2 15,0-1-8-15,1 0 14 16,-2 1-6-16,-2-1 7 0,1-2-15 16,-1 2 7-16,0-2 0 15,0 2 0-15,0 2 2 16,0 0-4-16,0-1 8 15,0 0-4-15,0-1 2 16,-1 0-6-16,-2 2 2 16,0 1-1-16,0 1 1 15,-2-2 0-15,3 1-2 16,-1-2 4-16,1 2-10 16,1-3 16-16,-1 3-8 15,-1-1 7-15,0 3-14 16,2-2 7-16,-2-1 0 15,0 2 0-15,1 0 1 0,-1-2-6 16,1 0 10-16,1-1-5 16,-2-1 4-16,3 3-8 15,-1-4 4-15,-1 0-1 16,1 2 1-16,-1-1 0 16,-2 2-1-16,-1 2 4 15,-2 0-9-15,-2 2 13 16,2-3-8-16,-1 0 9 15,2-2-16-15,0-1 9 16,-1 0-1-16,-1 3 0 16,2-2 1-16,0 2-6 15,-3-1 10-15,3-2-3 16,2 0 1-16,-1-2-6 0,5-1 3 16,-1-3-1-16,-2 1 0 15,-2 5 2-15,-2-1-3 16,0 2-6-16,0-1-16 15,4-2-26-15,2-3 11 16,1-1-74-16,0 0-40 16,0 0-17-16,0 0-64 15</inkml:trace>
  <inkml:trace contextRef="#ctx0" brushRef="#br0" timeOffset="118538.1571">23574 7088 214 0,'0'0'68'15,"0"0"22"-15,0 0-25 16,0 0-8-16,0 0 11 0,0 0-15 15,0 0 2-15,0 3-13 16,0-3 6-16,0 0-25 16,0 0 8-16,0 0-20 15,-3 0-4-15,-3 0-2 16,0 0-5-16,-3 0 5 16,-1 0-2-16,0 1 10 15,0-1-13-15,-2 0 18 16,0 0-10-16,0 0 0 15,-3 0-8-15,0 1 0 16,1-1 0-16,0 0 2 16,1 0-4-16,4 0 6 15,-2 0 8-15,-1 0-9 16,3 0 10-16,-1-2-12 16,-2-3 6-16,3 3-7 0,-2-3 0 15,1 1 0-15,4 1 2 16,0 0-5-16,3-1 7 15,0-1 1-15,1-4-3 16,1 0-2-16,-2 1 0 16,3-1-1-16,0 1 0 15,0 0 2-15,0-4-2 16,0 1 5-16,-1-1-7 16,-1-1 6-16,2-3-3 15,-1 2 9-15,1 0-17 0,0 1 8 16,0 1-1-1,0 0 1-15,0 1 0 0,0-2-6 16,0-1 12-16,0 0-4 16,0-1 0-16,0 4-4 15,0-3 1-15,0 4 1 16,0-2 0-16,0 3 1 16,0 1-3-16,0 0 3 15,0-1-10-15,0-1 18 16,0 1-16-16,0-1 15 15,1-1-16-15,2 5 8 16,1-2 0-16,-2 3-1 16,1-1 2-16,2 2-6 15,-2-2 11-15,1 1-6 16,2-3 3-16,1 2-6 0,1-1 1 16,-1-1 2-16,0 4-2 15,-1 2 1-15,-1-1 0 16,1 0-1-16,-1 3-4 15,1 0 12-15,1-2-10 16,2 0 12-16,0 0-16 16,2 0 8-16,-1 0 0 15,-1 2 0-15,-1 0-1 16,-1 0-2-16,2 0 6 16,-2 0-3-16,1 0 3 15,-1 0-6-15,4 0 1 16,-2 3 1-16,1 2 0 0,3 1 2 15,-2 0-4 1,1-2 7-16,-2 0-7 0,-2 1 6 16,-2 0-3-16,1-1 7 15,1 3-14-15,-1-1 7 16,2 1 0-16,0 2 0 16,-3-1 0-16,-2 0-3 15,0 4 7-15,-3 1 1 16,1-1-4-16,-1 4-2 15,1-3 1-15,-1 2 0 16,1 0 0-16,-2 1 0 16,0 0-3-16,0 0 8 15,0 1-6-15,0 0 3 0,-8 3 0 16,0-2 4 0,-1 0-12-16,-1 1 6 0,1-1 0 15,-1 1 0 1,-2-1 1-16,0 2-5 0,-1-2 8 15,4-2-3-15,1-3 1 16,2-2-4-16,4-4-17 16,1-2-21-16,1 1-23 15,0-1-39-15,0 1-4 16,0-6-85-16,0 0-211 16</inkml:trace>
  <inkml:trace contextRef="#ctx0" brushRef="#br0" timeOffset="119987.2759">23842 7099 188 0,'0'0'63'16,"0"0"38"-16,0 0-22 15,0 0-19-15,0 0-6 16,0 0-12-16,0 0 1 16,-37 1-2-16,32-1-6 15,1 0-6-15,1 0 21 0,0 0-14 16,2 0-12-16,1 0-4 15,0-1 2-15,0 1 2 16,0 0-9-16,0 0 6 16,0 0-20-16,0 0-1 15,0 0-1-15,0 0-4 16,0 0 5-16,0-2 0 16,5-1-1-16,7 1 10 15,2-2-9-15,4 1 2 16,3-1 0-16,1 1 5 15,4 0-12-15,0-3 6 16,3 0-1-16,-1 2 0 16,0-5 2-16,-2 3 4 15,-1 0-4-15,-5 2 9 16,-3 0-9-16,-2 2-4 0,0-2 2 16,-4 4 0-16,-1 0 0 15,3-2 0-15,4-2-2 16,5 0 7-16,8-1-7 15,5-2 6-15,6 1-3 16,1 2 5-16,3 0-12 16,1 1 4-16,-1 0 1 15,2 0 0-15,0-2 2 16,-1-2-7-16,-1 3 13 16,-2 0-8-16,-6 4 6 15,-1-2-10-15,-4 2 4 16,-3 0 1-16,0 0 0 0,-1 0 0 15,0 0-2 1,2 0 5-16,1 0-5 0,-1 0 5 16,3 0-4-16,0 0 9 15,1 0-14-15,2 0 6 16,2 0-1-16,0 0 0 16,-2 0 2-16,0 0-6 15,-2 0 11-15,-2-2-4 16,-3 0 1-16,0-2-6 15,-3 3 2-15,-2 1 1 16,-4-1-2-16,-2 1 3 16,-8-2-4-16,-2 2 6 15,-3 0-6-15,-5 0 8 16,0 0-4-16,0 0 5 16,0 0-12-16,2 0 5 0,-2 0-17 15,0 0-24-15,0 0-7 16,0 0 6-16,0 0-37 15,0 3-17-15,-3 0-78 16,-9-1-116-16</inkml:trace>
  <inkml:trace contextRef="#ctx0" brushRef="#br0" timeOffset="121284.2427">23826 7486 356 0,'0'0'60'16,"0"0"39"-16,0 0-52 15,0 0-4-15,0 0-19 0,0 0 4 16,0 0-19 0,12-8 10-16,-8 4-9 0,2 0-3 15,2 1-2-15,-1-1-2 16,4 0 2-16,2-1-3 15,1 0 9-15,3-2-6 16,3 0 12-16,5-1-2 16,5-2-2-16,3 0 29 15,1-2-35-15,2 1-1 16,3 1-2-16,-1 0 3 16,4 2-7-16,3-1 3 15,1 3 5-15,2-2-16 16,-3 1 7-16,-2 0 1 15,-4-1 0-15,-2 1 1 0,-1-2-5 16,1 0 9-16,3 2-4 16,-1 2 2-16,3 0-6 15,1 2 3-15,-1 0 0 16,1-3-1-16,1 1 3 16,-1-1-4-16,0 0 5 15,-1 4-6-15,1-1 7 16,-3 0-4-16,4 0 9 15,-1 0-17-15,-3 2 8 16,-1-2 0-16,-6 1 0 16,-3-1 2-16,-2-1-1 15,-2 1 1-15,-4 2 6 16,-4-3-5-16,-2 4-4 0,-4 0 2 16,0 0-1-16,-8 0 0 15,2 0 0-15,-1 0-1 16,-2 0 5-16,2 0-6 15,-2-2 6-15,5 2-1 16,0 0 5-16,4 0-15 16,3 0 7-16,0 0 0 15,-1 0 0-15,-1 0 2 16,-3 0-6-16,-6 0 8 16,-2 0-4-16,-1 0 5 15,-1 0-2-15,0 0 2 16,0 0 8-16,0 0 10 15,0 0-11-15,0 0-12 16,0 0 6-16,0 0-11 0,0 0 13 16,0 0-16-16,0 0-29 15,-4 3-67-15,-3 1-88 16,-1-3-233-16</inkml:trace>
  <inkml:trace contextRef="#ctx0" brushRef="#br0" timeOffset="124913.2414">23835 9244 501 0,'0'0'48'0,"0"0"23"16,0 0 36-16,0 0-43 15,0 0 40-15,0 0-61 16,0 0-11-16,-64 9-20 16,64-9-3-16,0 0-14 15,0 0 11-15,1 0-11 16,10 0 5-16,6 0 0 0,3 0 1 15,7 0 0-15,4 0-2 16,8 0 10-16,3-2-11 16,3-2 6-16,4 0-5 15,6-2 8-15,1-1-13 16,9-2 7-16,2 0-1 16,2-3 0-16,-1 0 2 15,-1 3-11-15,-3-2 18 16,0 0-11-16,-1 3 6 15,0 0-8-15,-5 1 3 16,-6 1 1-16,-3 2-1 16,-7-2 3-16,-2 1-7 15,-4-1 10-15,-1 0-12 16,-1 1 14-16,-1 1-14 0,1 2-4 16,-1 2 10-16,-3 0-21 15,-3 0-11-15,-5 0 5 16,-7 0 7-16,-5 0 16 15,-5 0-12-15,-4 2 10 16,-1-1-3-16,0-1 7 16,0 0-4-16,0 0 4 15,0 0-34-15,0 3-84 16,0-2-51-16,0 1-122 16</inkml:trace>
  <inkml:trace contextRef="#ctx0" brushRef="#br0" timeOffset="125619.1038">23981 9607 269 0,'0'0'16'15,"0"0"88"-15,0 0-47 16,0 0 39-16,0 0-45 16,0 0 12-16,-43 25-9 15,43-24-30-15,0 1-10 16,0-2-10-16,0 2-3 16,0-2 4-16,12 0 13 15,7 0 11-15,7-5 5 0,3-6-23 16,10-3 3-1,7 1 13-15,9-3-10 0,10 2-14 16,6-1 4-16,7-2-7 16,0-2 6-16,3 1-9 15,2 1 12-15,0-3-18 16,-1 0 9-16,-6 2 0 16,-6-1-1-16,-7 3 4 15,-6 0-9-15,-3 3 13 16,-4 0-5-16,-3 1 2 15,-4 2-8-15,-5 2 4 16,-3-1 0-16,-5 4 0 16,-5 0 1-16,-7 1-3 15,-2 3 6-15,-5 1-8 16,-5 0 8-16,-3 0-2 0,-2 0 8 16,-1 0 0-1,0 0-9-15,0 0 6 0,0-1-7 16,0 1 2-16,2 0-6 15,1 0-37-15,1 0-53 16,-4 0-75-16,0 0-107 16</inkml:trace>
  <inkml:trace contextRef="#ctx0" brushRef="#br0" timeOffset="126894.0983">23910 12533 531 0,'0'0'7'16,"0"0"103"-16,0 0-25 15,0 0-20-15,0 0-32 16,0 0-18-16,0 0-15 16,-32 13 1-16,42-13-2 15,7 0 8-15,4 0-5 16,6-7 3-16,2 0 4 15,6 0-4-15,5-2-1 16,8-2 0-16,6 0-4 16,5-2 0-16,6 0 4 15,0 1-10-15,1-1 12 16,-1 1-5-16,4 0 5 16,0-1-8-16,1 0 5 0,-5 3-3 15,-2-2 6-15,-5 3-4 16,-5-1-2-16,-3 1 4 15,-5 0-7-15,-2 2 11 16,-4 0-7-16,-3 1 6 16,-2-2-14-16,-4-1 7 15,-5 2 0-15,-4 2 0 16,-9 1 3-16,-2 2-11 16,-4 1 16-16,-4 0-8 15,-1 1 4-15,1 0-7 16,-2 0 3-16,0-2-2 15,1-1-14-15,3 0-30 0,-1-1 21 16,1 0-48-16,1 1-10 16,-3 1-26-16,-2-1-53 15,0 3-196-15</inkml:trace>
  <inkml:trace contextRef="#ctx0" brushRef="#br0" timeOffset="127538.9525">24133 12837 181 0,'0'0'156'0,"0"0"-111"16,-91 45 38-16,79-43-12 0,6-2-17 15,3 0 32-15,3 0-43 16,0 0-37-16,0 0 2 16,0 0 5-16,9 0-1 15,11-1 17-15,6-13-19 16,9-3 4-16,10-2-3 16,11-3-3-16,9 0 9 15,9 2-7-15,2-2 1 16,5 0-4-16,5 0-3 15,-1-3 2-15,2 1-12 16,-5 3 6-16,-10-1 0 16,-8 4 0-16,-11 2 1 15,-9 3-5-15,-11 5 11 16,-11 0-7-16,-7 6 4 16,-9 0-5-16,-5 1 8 0,-1 1-7 15,0 0 37-15,0 0-14 16,0 0-6-16,0 0-15 15,0 0-1-15,0 0 8 16,0 0-7-16,0 0-2 16,0 0-5-16,0 0-66 15,-3 0-3-15,-7 0-55 16,7 0-87-16,-2 0-123 16</inkml:trace>
  <inkml:trace contextRef="#ctx0" brushRef="#br0" timeOffset="133380.6131">25528 5318 126 0,'0'0'50'15,"0"0"26"-15,0 0-31 0,0 0-18 16,0 0 7-16,0 0-4 16,0 0-15-16,0 0 14 15,-9-34 1-15,6 29 2 16,-1-1 3-16,-2 0 1 16,1 0-16-16,1-1 13 15,-1 2 9-15,-1-1 8 16,2 2-2-16,1 1-13 15,0 1 6-15,3 2-26 16,-1 0 2-16,1-2-17 16,0 2 0-16,0 0 0 15,-2 0-2-15,2 0 1 16,-1 7 2-16,-1 6-3 0,0-2 6 16,1 0-4-16,-2 4 10 15,0 0-18-15,0 1 8 16,-3 0 0-16,3 1-2 15,0 0 4-15,0 3-7 16,0 0 14-16,-1 2-9 16,1 1 4-16,-2 0-8 15,4 1 2-15,-1-2 2 16,1 2-1-16,-2 1 4 16,-2 2-8-16,4 2 10 15,-2-1-11-15,0 1 12 16,0 0-12-16,-2-2 2 0,-1-1 4 15,-1 0-15-15,1-1 5 16,2-2 2-16,-3 5 0 16,3-1 3-16,-3-3 10 15,2 0-12-15,1-5 11 16,-1-2-8-16,2-4 3 16,2-4-1-16,1-3 1 15,-2-1-7-15,2-2-21 16,0 2-16-16,0-2 13 15,0 0-4-15,0-2 10 16,0 1-15-16,0-2 17 16,-3 0-46-16,2 0-116 15</inkml:trace>
  <inkml:trace contextRef="#ctx0" brushRef="#br0" timeOffset="133867.1106">25246 5923 300 0,'0'0'155'0,"0"0"-48"16,0 0-10-16,0 0-83 15,0 0-3-15,0 0-13 16,-3-2 4-16,5 4 3 15,5 9-4-15,1-2 8 0,3 4 17 16,-2 1-6-16,1 2-5 16,-1-2-14-16,1 0 12 15,2-7-9-15,3-6 12 16,6-1-11-16,3-6 34 16,5-18-18-16,7-1-6 15,-3-1 0-15,6 0-15 16,-2 2 7-16,-1 1-2 15,1 2 0-15,-1 3 1 16,-5 3-12-16,-7 4 6 16,-3-1-2-16,-9 6 0 15,-3 2-3-15,-3 1 3 16,-3 3-12-16,-2 0 7 0,1 0 10 16,-1 0-11-1,1 0-4-15,-2 0 8 0,1 0-34 16,-1 0-18-16,0 0 2 15,0 0-5-15,0 0 5 16,0 0-42-16,0 0-89 16</inkml:trace>
  <inkml:trace contextRef="#ctx0" brushRef="#br0" timeOffset="187475.147">22828 14655 88 0,'0'0'27'0,"0"0"5"0,0 0 3 15,0 0-8-15,0 0-22 16,0 0 5-16,0 0 0 16,-60 36 3-16,51-28 7 15,2 2-20-15,-2-1-1 16,3 2-27-16,1-3-23 15,5-6-46-15,0-2 7 16</inkml:trace>
  <inkml:trace contextRef="#ctx0" brushRef="#br0" timeOffset="188630.8729">22662 14809 157 0,'0'0'58'0,"0"0"5"16,0 0 5-16,0 0-12 16,0 0 7-16,0 0-19 15,-25 24-25-15,25-24 3 0,0 1-20 16,0 2 7-16,0 1-1 15,0-1 15 1,0 2-9-16,0-2-1 0,6-1 8 16,4 2-2-16,1-2 7 15,1 0-9-15,2 0-2 16,2 2-5-16,3 0-4 16,1 1-1-16,2 1-2 15,3-2 3-15,3-3-4 16,5-1 9-16,2 0-10 15,2 0 7-15,1 0 0 16,0 0-16-16,4 0 11 16,2-4-3-16,3-1 0 0,6-2 1 15,5 1-6-15,4 2 10 16,-1-2-3-16,-2-3 0 16,-5 2-3-16,-5 0 1 15,-3-1-1-15,-4 4 1 16,-3 1 0-16,-1 0-1 15,0 2 3-15,0-1-5 16,-1-2 6-16,2 0-1 16,1-3 5-16,-1 1-13 15,0 2 6-15,0 0 0 16,2 1-1-16,3 2 3 16,0-2-6-16,3-3 8 15,2 0-2-15,-1-4 1 16,1 2-6-16,-3-1 3 0,2 4-2 15,2 0 2-15,6 5 0 16,2 0-3-16,0 0 6 16,-3 0-10-16,-4 0 14 15,-3 0-10-15,-1 0 13 16,0-4-17-16,0-1 7 16,-2 3 0-16,3 2-1 15,-3 0 2-15,-1 0-4 16,-2 0 7-16,-3 0-3 15,1 0 2-15,2 0-4 16,9 0 1-16,1 0-1 16,5 0 0-16,-2 0 2 15,-5 0-2-15,-3-1 2 0,-1-2-9 16,-4-1 16-16,1 3-9 16,5-1 9-16,-2-1-16 15,6 0 8-15,-1-1 0 16,-3 0 0-16,-1 4 1 15,0-2-7-15,-3 2 13 16,-3 0-6-16,-4 0 2 16,-4 0 6-16,2 0-8 15,-2 0 1-15,2 0 6 16,-2 0-8-16,-2 0 4 16,-1 0 1-16,-2 0-1 15,0 0 0-15,-2 0 5 16,2 0-5-16,5 0-8 0,4 0 8 15,-2 0-4 1,-3 2 0-16,-5 0 1 0,-7 0-5 16,-4 2 9-16,-4-1 18 15,0 2-18-15,-6-1 10 16,-2-3-14-16,-2 1 2 16,-2-1 4-16,0-1 3 15,0 0 16-15,0 0-24 16,0 0 3-16,0 0 3 15,0 0-6-15,0 0 5 16,0 0-14-16,0 0-7 16,0 0-52-16,0 0-157 0</inkml:trace>
  <inkml:trace contextRef="#ctx0" brushRef="#br0" timeOffset="190717.4652">25310 4017 348 0,'0'0'121'0,"0"0"-18"0,0 0-19 15,0 0-15-15,0 0-12 16,0 0 0-16,0 0-27 16,-34-82 27-16,29 71-28 15,-2 0 12-15,1 2-36 16,2 1 6-16,-5 2-8 16,0 1 0-16,0 2 2 15,-5 3-4-15,-2 0-2 16,-1 18 8-16,-2 19-11 15,1 11 10-15,8 11-7 16,4 4 8-16,6-4-14 16,0-9 6-16,6-10-2 15,13-14 3-15,4-16 0 0,7-10-7 16,5 0 14-16,2-21-6 16,1-11 5-16,-2-4-9 15,-5 0 3-15,-7 1 0 16,-9 5 0-16,-6 5 2 15,-9 3-4-15,0 5 8 16,-14 2-9-16,-5 2 8 16,-5 4-6-16,-1 4 13 15,1 1-24-15,1 4 12 16,-2 0-3-16,3 0-28 16,-1 14-4-16,4 0 7 15,3 1-40-15,3 4 15 0,9 0-86 16,4-11 2-16,0-1-79 15</inkml:trace>
  <inkml:trace contextRef="#ctx0" brushRef="#br0" timeOffset="191389.2087">25196 4567 559 0,'0'0'27'0,"0"0"25"0,0 0 20 15,0 0-57-15,0 0-5 16,0 0 65-16,103-13-43 16,-51-28 0-16,6-8-31 15,5 0 6-15,-2-2-3 16,-6-2-4-16,-3-2 5 15,-10-3-4-15,-6-4 12 16,-11 4-6-16,-11 0 15 16,-13 5-11-16,-1 7 13 15,-9 0-16-15,-15 0-3 16,-4 1 0-16,-5 4-5 16,-1 3 0-16,-7 7 4 0,-8 5-10 15,-5 7 13 1,-8 4-14-16,-8 10 6 0,-4 5-7 15,-6 0-38-15,-6 6 32 16,-8 11 10-16,-5 3-27 16,2 5 23-16,3 9 8 15,9 12-3-15,13 13 10 16,13 5-11-16,10 7 4 16,16 6-4-16,13 5 4 15,17 4-1-15,3-3-2 16,14-5 2-16,15-7-10 15,6-13 22-15,4-6-16 16,1-11 13-16,0-9-16 16,1-8 8-16,-1-6 0 15,-3-10 9-15,-3-2-4 0,-1-4 11 16,0-2-11-16,1 0 28 16,4-6-29-16,2-8 7 15,-1-3-11-15,-2-1-1 16,-4 1 0-16,-6 0 2 15,-5 4-2-15,-7 3-7 16,-5 2-2-16,-5 6-34 16,-4 0-19-16,-1 2-125 15,0 0-63-15</inkml:trace>
  <inkml:trace contextRef="#ctx0" brushRef="#br0" timeOffset="203511.8507">12590 12137 202 0,'0'0'52'0,"0"0"3"16,0 0-22-1,0 0-26-15,0 0-6 0,0 0 4 16,0 0 9-16,0 0 29 16,0 0 12-16,0-12-2 15,0 8-28-15,0 3 22 16,0-3-37-16,0 4 7 15,0-1-17-15,0 1 10 16,0 0 4-16,0 0-9 16,0 0 15-16,0 0-14 15,0-1 33-15,0 1-25 16,0 0 6-16,0 0-16 16,0 0-2-16,0 0 1 15,0 0-2-15,0 0-2 16,0 0 7-16,0 0-4 0,0 0 0 15,0 0 10-15,0 0-5 16,0 0-9-16,0 0 2 16,0 0 0-16,0 0-2 15,0 11 4-15,0 5-1 16,0 0 8-16,0 0-7 16,0 0 2-16,0 1-6 15,0-1 2-15,3 5 0 16,-3-2 0-16,0 4 0 15,5 1-2-15,-2 0 5 16,1 0-7-16,1-4 8 16,0-6-5-16,1 1 12 15,-1-3-22-15,1-4 10 16,-2-1-1-16,-2-1 1 0,4-1-3 16,-5 1-1-16,1 0-5 15,-2-1 7-15,0-1-3 16,0-1 5-16,0-1-7 15,0-1 6-15,0-1 2 16,0 1 0-16,0-1-2 16,0 2 8-16,0-1-12 15,0 2 12-15,0-1-6 16,0 1 8-16,0-3-16 16,0 0 9-16,0 0-1 15,0 0 0-15,0 0 3 16,0 0 12-16,0-6-15 15,7-6 14-15,4 1-12 0,2-2-2 16,-1-2 0-16,4-3 0 16,2-3-2-16,2-2 5 15,-1-2-7-15,1 2 10 16,2 0-11-16,-4 1 11 16,4 4-4-16,-3 1 9 15,-3 2-16-15,-2 6 5 16,-5 1 0-16,-1 4 0 15,-5 1 4-15,0 2 2 16,-3 1-5-16,0 0 28 16,3 0-16-16,-3 0-4 15,0 0-8-15,0 0-1 0,0 0 2 16,0 0 0-16,0 0-4 16,0 0 7-16,0 0-11 15,0 0 13-15,0 0 9 16,0 0-12-16,0 0-1 15,0 0-3-15,0 0 0 16,0 0 0-16,0 0 4 16,0 0-10-16,0 0 14 15,0 0 2-15,0 0-6 16,0 0-8-16,0 0 4 16,0 0 0-16,0 0-1 15,0 0 1-15,0 0-3 16,0 0 8-16,0 0-14 0,0 0 19 15,0 0-14-15,0 0 18 16,0 0-27-16,0 0 13 16,0 0 0-16,0 0-1 15,0 0 3-15,0 0-11 16,0 0 19-16,0 0-8 16,0 0 3-16,0 0-8 15,0 0 6-15,0 0-3 16,0 0 1-16,0 0 0 15,0 0-2-15,0 0 7 16,0 0-14-16,0 0 18 16,0 0-10-16,0 0 12 0,0 0-23 15,0 0 14-15,0 0-3 16,0 0 11-16,0 0-7 16,0 0 1-16,0 0 4 15,0 0-6-15,0 0 4 16,0 0-13-16,0 0 6 15,0-2 0-15,0 2-2 16,0 0 4-16,0 0-4 16,0 0 12-16,0 0-11 15,0 0 8-15,0 0-9 16,0 0 17-16,0 0-29 16,0 0 14-16,0 0 0 15,0 0-1-15,0 0 4 16,0 0-11-16,0 0 16 15,0 0-6-15,0 0 4 0,0 0-12 16,0 0 5 0,0 0-2-16,0 0 2 0,-8 0-6 15,4 0 7-15,-1 0-11 16,4 2 0-16,-1-2 22 16,2 1-21-16,-1-1 14 15,1 0-8-15,0 0-17 16,0 0 4-16,0 0-6 15,0 0-18-15,0 0 11 16,0 0-33-16,0 0-19 16,0 0-49-16,0 0-28 15,0 0-104-15</inkml:trace>
  <inkml:trace contextRef="#ctx0" brushRef="#br0" timeOffset="207907.8365">12504 9338 342 0,'0'0'29'16,"0"0"62"-16,0 0-11 15,0 0-32-15,0 0-20 0,0 0 22 16,0 0 2-16,3-45-9 16,-3 40-10-16,0 2-15 15,3 0-3-15,7 2-14 16,-3-1 25-16,-1 2-23 16,-1 0 17-16,-5 0-10 15,0 0-19-15,0 14 12 16,0 9-3-16,1 2 0 15,1 3 2-15,-2 2-7 16,1-1 13-16,1 1-7 16,-2-1 4-16,0 2-10 15,0-2 5-15,0 0 0 0,0 0 0 16,0-2 0-16,0-2-1 16,0-6 5-16,0-5-13 15,0-4 19-15,0-6-12 16,0-1 12-16,0-2-20 15,0-1 11-15,0 0-1 16,0 0 0-16,0 0 3 16,12-11-6-16,1-10 12 15,5-2-9-15,2-1 6 16,3-4-11-16,3 1 5 16,0-1 0-16,-2 0-1 15,-4-1 3-15,-1 3-5 16,-4 1 6-16,0 0-8 0,-6 5 13 15,-1 8-8-15,-1-1 10 16,-3 3-20-16,-2 5 8 16,-1 1 2-16,-1 2 1 15,0 2 2-15,2 0 10 16,-2 0-10-16,0 0 28 16,0-1-25-16,0 1 6 15,0-2-12-15,0 1 0 16,0-1 2-16,0 1-2 15,0-1 0-15,0-2 7 16,0 1-1-16,0 1-4 16,0-3 17-16,0 2-10 15,0 2-9-15,0 0 1 16,0 1-1-16,0 0 0 0,0 0 3 16,0 0-12-16,0 0 18 15,0 0-10-15,0 0 8 16,0 0-12-16,0 0 5 15,0 0-4-15,0 0 3 16,-3 5 1-16,-3 12-6 16,-1 5 12-16,-2 0-17 15,-4 3 22-15,-1 3-14 16,-3-2 16-16,-1 3-26 16,-1 0 13-16,1 0-2 15,-1 0 2-15,1-2-1 16,3-2-8-16,4-7 18 15,5-6-12-15,3-6 12 0,3-4-18 16,0 2 7-16,0-4-1 16,0 0 3-16,0 0 0 15,0 0-5-15,0 0 11 16,-2 0-12-16,2 0 16 16,0 0-7-16,0 0 7 15,0 0-20-15,0-8 7 16,0-2 3-16,0 1 0 15,0 1-2-15,0-2-4 16,0-1 12-16,4-2-4 16,0-5 5-16,-1-4-14 15,0 0 7-15,2-3 0 0,-1 0 0 16,1 0 1-16,1-1-4 16,-2-3 6-16,-1 3-12 15,0-1 18-15,0-1-18 16,2 3-3-16,-4 0 6 15,2 0-9-15,-3-1 10 16,0 3 1-16,0 3 1 16,0 4-3-16,0 3 9 15,0 3-10-15,0 5 14 16,-1 2-15-16,-1 3 8 16,2 0-2-16,0 0 2 15,0 0-4-15,0 0 4 16,0 0-14-16,0 0 10 0,0 2 8 15,0 12-14-15,0 3 20 16,0 2-20-16,0 6 9 16,0 2 1-16,0 3 0 15,-3 5 2-15,-1 4-8 16,1 1 13-16,0 1-8 16,0-3 7-16,1-2-11 15,1-5 5-15,-2-3-1 16,0-4 1-16,3-4 0 15,-2-1-2-15,1-3 4 16,-2-2-10-16,1-2 17 16,2-4-9-16,0-4 9 15,0-3-18-15,0-1 5 16,0 0 4-16,0 0-2 0,14-1 6 16,1-10-9-16,4-1 12 15,1-3-5-15,3-3 3 16,3-5-9-16,0-4 4 15,3-5 0-15,2-3-1 16,0-1 2-16,2 1-3 16,-3 0 6-16,-3 6-9 15,-3 4 14-15,-6 8-10 16,-8 7 12-16,-2 6-22 16,-7 2 11-16,-1 2 0 15,0 0 7-15,0 0-4 0,0 0-6 16,0 0 11-1,0 0-6-15,0 0 4 0,0 0-12 16,0 0 6-16,0 0-2 16,-1 0 2-16,-5 0 0 15,0 0-2-15,0 5 5 16,-2 2-13-16,-5 8 20 16,-2 4-12-16,-1 2 14 15,-2 4-24-15,-3 4 11 16,0-1 1-16,3 2-1 15,-1-2 2-15,4-3-9 16,0-3 16-16,1 3-8 0,0-3 6 16,0 2-12-1,-4 0 6-15,2 3-2 0,-1-5 2 16,4-3 0-16,3-7-4 16,4-6 4-16,3-2-11 15,3-2 22-15,0-2-12 16,0 0 12-16,0-4-21 15,1-8 10-15,5-1 0 16,0 2-1-16,-2 3 5 16,-1 0-14-16,0 2 20 15,0 1-10-15,-1 3 6 16,-2 2-11-16,0-2 5 16,0 2-3-16,0 0 3 15,0 0-2-15,0 0 0 16,0 0-12-16,0 0 11 0,0 0 6 15,0 0-13-15,0 0 21 16,0 0-22-16,0 0 9 16,0 0 2-16,0 0-1 15,-3 0-1-15,-3 0-3 16,0 3 10-16,-1 3-8 16,2-2 9-16,2 0-12 15,0-2 5-15,3-1 0 16,0-1 0-16,0 0 2 15,0 0-3-15,0 0 6 16,0 0-9-16,0 0 14 16,0 0-12-16,0 0 15 15,0 0-24-15,0 0 12 0,0 0 0 16,0 0 0-16,0 0 3 16,0 0-11-16,0 0 16 15,0 0-9-15,0 0 7 16,0 0-10-16,0 0 4 15,0 0-2-15,0 0 2 16,0 0 1-16,0 0-1 16,-3 0 3-16,3 0-12 15,-2-4 18-15,1-3-11 16,-2 1 14-16,1-1-24 16,-2 1 11-16,1 1 1 15,0 0 0-15,-1 3 3 16,1-1-9-16,-3 1 13 15,0 2-7-15,-3 0 6 0,4 0-12 16,-1 0 6-16,2 0-3 16,-1 0 3-16,-1 0 0 15,2 0-3-15,1 0 7 16,0 0-13-16,3 0 18 16,0 0-8-16,0 0 8 15,0 0-18-15,0 0 9 16,0-3-1-16,0-2 0 15,0-2 2-15,0-3-8 16,0 2 15-16,0-3-10 16,0-1 11-16,0 2-18 15,0-3 9-15,0-1-5 0,0-1 2 16,0-1-12-16,0-1 9 16,0 0-18-16,0-4 22 15,0-1-3-15,0 1-7 16,0-1 19-16,-1 2-15 15,-2-1 0-15,-2 2 5 16,2-2-4-16,-2 5 4 16,0 0-4-16,0 5 14 15,2 1-6-15,2 5 2 16,-1 0-6-16,2 4-1 16,0 1 0-16,0-1 4 15,0 1-6-15,0 0-17 16,-1 2-11-16,1 16 25 0,0 7 18 15,0 3-11-15,0 4 10 16,0 5-12-16,1 0 6 16,4-2-2-16,-2 2 2 15,-2-2 2-15,-1-1 4 16,0-2-8-16,0-2 18 16,0-5-17-16,0-2 4 15,0-5-5-15,-1-5 0 16,1-3-1-16,0-3 2 15,0-3-4-15,0 0 6 16,0-1-10-16,0-2 14 16,0-1-2-16,8 0 1 0,3 0 1 15,1 0-5-15,1-8 0 16,2-2-2-16,0-1 6 16,-1-4-12-16,3 1 12 15,-1-6-2-15,4-6 0 16,1-5-4-16,3-6 5 15,3-4 1-15,0-2 6 16,-3 5-7-16,-4 5-5 16,-4 6 7-16,-6 6-8 15,-1 6 7-15,-5 4 12 16,-2 5-17-16,-2 3 19 16,0 0-15-16,0 3 6 15,0 0-10-15,0 0 6 0,0 0-14 16,0 0 14-1,0 0-6-15,0 0 5 0,0 0-12 16,0 0-14-16,0 0-12 16,0 6-12-16,0 4-32 15,0-2-28-15,0-5-83 16,0-2-35-16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27T05:00:27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14852 7860 242 0,'0'0'41'16,"-91"0"55"-16,57-3-42 15,-1-3-1-15,4 2-9 16,4 0-28-16,3-1-4 15,0 3-7-15,3-2 21 16,4 3 45-16,3 1 25 16,9-1-95-16,1 1 77 15,1-1-11-15,3 1-49 16,-3 0 27-16,3-1-24 16,-1-1 22-16,-1-2-28 0,-2-4 5 15,-2 0-6-15,1-1-27 16,-1 3 13-16,-1-2 0 15,1 2-1-15,-3-4 5 16,1 0-13-16,-3-2 20 16,-1-1-10-16,-5-1 6 15,1-1-11-15,-7 0 4 16,-2-2 0-16,-3-1-1 16,-2-1 2-16,0-2-4 15,-1 0 6-15,0 1-12 16,-1 1 9-16,-1-2-7 15,2 2 7-15,1-4 1 16,-1-1-1-16,4-3 0 0,1 1 0 16,4-5-1-16,0 2-5 15,4-3 12-15,0-3-3 16,0 1 4-16,5-3-9 16,0 1 2-16,0-2-3 15,1 3 2-15,2 1 1 16,2 3-1-16,4 6 3 15,2 1-11-15,2 3 18 16,0-2 2-16,0 3-10 16,9-5 5-16,5 0 0 15,-1-3-1-15,3 0-5 16,3-2 9-16,1 2-19 16,4 2 22-16,4 1-12 0,4-2 7 15,1 2-14 1,1 2 6-16,0-1 1 0,2 2 0 15,0-1 2-15,3 2-7 16,-1-1 13-16,0-1-16 16,1 1 17-16,1 1-12 15,-3 1 18-15,-1 0-15 16,-2 4 0-16,1 4 0 16,-1 1 0-16,1 3 2 15,3 2-11-15,1 3 19 16,3 3-11-16,7-1 8 15,-1-1-13-15,4 2 6 16,-2 0-1-16,2 0-1 16,0 0 4-16,-2 0-6 0,-2 0 9 15,0 3-13-15,-6 5 17 16,-1 1-10-16,-4 1 15 16,-1-1-28-16,-3 1 16 15,-3 2-2-15,0 0 0 16,0 0 0-16,-2 1-9 15,-1 0 18-15,0 4-6 16,-5 3 5-16,2-1-15 16,-3 3 7-16,-1 0 0 15,-3 1-2-15,2-1 2 16,-2 2-3-16,-1-2 8 16,-4 1-14-16,-1 1 19 15,-1 1-11-15,-2 3 17 0,-2 1-31 16,0 2 15-16,-1-1 0 15,-3 3-1-15,-2-1 3 16,0 4-12-16,0 3 20 16,0 2-6-16,0-1 2 15,0-4-11-15,-2 0 5 16,-11-4-2-16,-2 0 2 16,-9 2 0-16,-9 0 0 15,-4 1 6-15,-7-1-21 16,-1 0 31-16,-3-2-29 15,2-1 29-15,0-1-32 16,1-7 15-16,0-3 1 0,0-5-1 16,-2-2 4-1,2-3-12-15,0-2 20 0,3-2-8 16,5-1 3-16,4-3-11 16,6-2 5-16,5 0-1 15,7 0 0-15,5 0 2 16,5 0-4-16,4 0-22 15,1 0-10-15,0 0-103 16,0 0-72-16,0 0-185 16</inkml:trace>
  <inkml:trace contextRef="#ctx0" brushRef="#br0" timeOffset="1951.0674">11802 6865 696 0,'0'0'33'16,"0"0"-18"-16,0 0 22 0,0 0-25 15,0 0-20 1,0 0 16-16,0 0-6 0,-4 5 19 16,4-5-13-16,0 0 0 15,0 0 1-15,0 0-11 16,0 0 9-16,0 0-14 16,3 0 8-16,3 0-1 15,3 0 2-15,-5 0 0 16,1 0-2-16,-4 0 5 15,-1 0 27-15,0 0-16 16,0 0 18-16,2-1-32 16,1-1 7-16,3 1-9 15,1 0 0-15,2 1-1 16,2-2 4-16,2 2-11 0,2 0 18 16,1 0-9-16,2 0 5 15,3 0-11 1,1 0 5-16,4 0-1 0,4 0 0 15,7 0 2-15,2 0-4 16,6 3 11-16,7 1-12 16,3-1 9-16,4 0-4 15,6 1 8-15,0-2-18 16,4 0 10-16,-2-2-1 16,0 1 0-16,-3 2 4 15,-4-1-9-15,-3 2 14 16,0 2-5-16,1 1 1 15,4 0-10-15,4-2 5 16,4 1 0-16,0 0-1 16,2-2 3-16,-1 0-7 0,-1 1 9 15,-2-2-9-15,-6 1 10 16,-5 2-8-16,-2-2 15 16,-7 4-22-16,-2-2 10 15,-4-2 0-15,-8 1-1 16,-5-3 3-16,-10 0-9 15,-8-2 15-15,-7 0-7 16,-2 0 4-16,-1 0-4 16,-1 0 1-16,0 0-2 15,0 0 0-15,0 0 0 16,0 3-1-16,0-2-62 16,0 3-9-16,0-1-31 15,-3-2-66-15,-4 1-262 0</inkml:trace>
  <inkml:trace contextRef="#ctx0" brushRef="#br0" timeOffset="2911.7057">12017 7316 404 0,'0'0'26'15,"0"0"19"-15,0 0 33 16,0 0-45-16,0 0-7 16,0 0 19-16,0 0-14 15,-22 12-5-15,22-11-24 16,0 1 25-16,0 0 7 15,0 3 1-15,7-1-10 16,2 1 5-16,3 1-6 16,3-1-19-16,6 1-2 0,0 2 8 15,6-2-7-15,4 2-1 16,5 0 4-16,4 1 4 16,3-5-10-16,5 2 0 15,1-2 2-15,5-2 7 16,4 0-9-16,2-2 5 15,-1 0 2-15,3 0 1 16,-1 0-5-16,0 0-7 16,-4 0 8-16,0 0-5 15,1-2 0-15,1 0 4 0,4 2-8 16,-2 0 12 0,-1 0-11-16,-5 0 10 15,0 0-11-15,-1 0 11 0,3 0-14 16,1 0 5-16,2 0 2 15,-4 0-1-15,-2 0 5 16,-6 0-13-16,-2 4 18 16,-4-1-8-16,-3-2 7 15,-2 3-16-15,-3 0 9 16,-4-1-1-16,-6 0 1 16,-5 0 0-16,-7-2 2 15,-5 0 8-15,-5 2-4 16,-2-3-6-16,1 0 37 15,-1 0-35-15,0 0 5 16,0 0-8-16,0 0-3 0,0 0-2 16,2 0-58-16,-2 3 1 15,0-3-103-15,0 0-100 16</inkml:trace>
  <inkml:trace contextRef="#ctx0" brushRef="#br0" timeOffset="5896.3315">11631 9512 387 0,'0'0'20'0,"0"0"30"0,0 0 30 15,0 0-29-15,0 0-5 16,0 0 17-16,0 0-7 15,-6-43-18-15,3 39-22 16,3 3 16-16,0 0-21 16,0 1 27-16,0 0-27 15,0 0 28-15,0 0-32 16,0-1 8-16,0-1 2 16,0 2-15-16,0-2 18 15,-2 2-20-15,2 0 34 16,0 0-33-16,0 0 2 15,0 0-3-15,0 0-2 16,0 0 0-16,0 0-7 0,0 0 8 16,0 0 1-16,0 0-7 15,2 0 16-15,8 0-7 16,-2 0 11-16,-1 4-24 16,1-1 11-16,5 3 0 15,1-2-1-15,6 0 2 16,6-1-7-16,2-1 15 15,3-1-5-15,4-1 2 16,-1 3-12-16,0 2 5 16,4-3 1-16,-2 2-2 15,5-4 4-15,1 0-8 16,4 0 12-16,2 0-12 0,1 0 13 16,-2 0-10-1,-3 0 17-15,-3 0-26 0,-6 0 12 16,0 0 0-16,-2 0-2 15,1 0 5-15,0 0-11 16,-3 0 16-16,1 2-7 16,-3-2 6-16,0 4-14 15,1-2 7-15,-3 0 0 16,1 2 0-16,2-1 0 16,0 0-4-16,0 2 10 15,-2-1-11-15,2 1 11 16,1-1-9-16,2 2 15 15,1-2-22-15,5-1 10 0,-2-2 0 16,2 1-1 0,0-1 3-16,1 2-11 0,-3-2 18 15,-1 1-10-15,0 0 8 16,0-1-14-16,4 0 5 16,-1 0 2-16,4-1-1 15,3 0 2-15,-1 0-6 16,1 0 11-16,-2 3-12 15,-1-1 13-15,-3 2-8 16,1-3 9-16,-2 0-16 16,-1 1 7-16,-2-2 1 15,-2 0-2-15,-2 0 4 16,-4 0-10-16,-1 0 16 16,-2 0-6-16,-2 0 5 0,0 0-13 15,0 0 6-15,-5 0 0 16,0 0-2-16,-5 0 4 15,-3 0-8-15,-1 0 12 16,-3 0-9-16,-1 0 8 16,2 0-7-16,1 0 10 15,-1 0-16-15,1 0 8 16,-1 0 0-16,-3 0-1 16,-2 0 2-16,1 0-8 15,-3 0 19-15,0 0-9 16,0 0 2-16,0 0-10 15,0 0 4-15,0 0 0 16,0 0-4-16,0 0-39 0,0 0-28 16,0 0-78-1,0 0-134-15</inkml:trace>
  <inkml:trace contextRef="#ctx0" brushRef="#br0" timeOffset="6847.4082">15074 9025 572 0,'0'0'22'0,"0"0"82"15,0 0-18-15,0 0-58 16,0 0 21-16,0 0-12 16,0 0 0-16,3-19-36 15,-3 19 8-15,0 0 6 16,-3 0-6-16,-6 0-9 16,-4 0 7-16,-8 2-19 15,-4 9 24-15,-7 1-11 16,-2 0 7-16,-5 1-16 0,2 0 9 15,-6 0-1 1,-2 1 0-16,-3 0 1 0,2 2-7 16,0 1 12-16,4-3-7 15,4 1 7-15,4-2-9 16,6-4 3-16,5 1-1 16,1 0 0-16,0 0-2 15,-2 1 2-15,-5 3-17 16,-1-2 14-16,2 2 8 15,1-2-14-15,7-3 22 16,4-4-24-16,5-2 9 16,6-1 3-16,2-1 0 15,3-1 0-15,0 0-7 16,0 0-5-16,0 0 8 0,0 0-40 16,0 0 25-1,0 0-25-15,0 0-19 0,0 0-39 16,0 0-45-16,0-6-184 15</inkml:trace>
  <inkml:trace contextRef="#ctx0" brushRef="#br0" timeOffset="8912.5594">14340 9124 523 0,'0'0'15'15,"0"0"12"-15,0 0 32 16,0 0-11-16,0 0-16 16,0 0 21-16,0 0-4 15,-9 20-29-15,-3-3 12 16,-4 1-21-16,-1 4 24 15,0 1-26-15,1-3 5 16,2-1-11-16,2 0-1 16,3-2 3-16,0-3-5 15,4 2 0-15,1-2 5 0,2 1-13 16,2-4 18 0,0-1-10-16,0-4 11 0,0-3-20 15,0-1 20-15,0 1-11 16,6-1 21-1,9 2-17-15,-1-4 6 0,5 0-2 16,-1 2-1-16,4-2-1 16,2 2-11-16,0 2 5 15,0-2-1-15,1 1 1 16,-1-2 0-16,-2 1-3 16,-3-1 8-16,-2 2-14 15,-3-2 18-15,-2 3-10 16,-8-3 16-16,1-1-30 0,-4 0 15 15,-1 0 0 1,0 0 2-16,0 0 3 0,0 0 9 16,0 0-8-16,0 0 36 15,0 0-40-15,0-1 2 16,0-10-4-16,0 3-1 16,-3-4 0-16,-3 0 2 15,2-2-4-15,-5-2 8 16,0-3-13-16,0-1 17 15,-1-3-11-15,-2 2 15 16,1 3-26-16,-1 3 13 16,2 5 0-16,1 3 0 15,2 3 3-15,0 2-11 16,4-3 18-16,0 4-7 0,0-2 3 16,0 0-12-1,-3 2 6-15,-2-4 0 0,0 3-1 16,2-2 3-16,0 2-6 15,3 2 11-15,-3 0-10 16,5 0 9-16,1-1-6 16,-2 1 17-16,1-2-29 15,-1 2 12-15,2 0 0 16,0 0 0-16,0 0 2 16,-1 0-10-16,1 0 18 15,-2 0-1-15,2 0-4 16,0 0-7-16,0 0 2 15,0 0-3-15,0 0 2 0,0 0 2 16,0 0-5-16,0 0 14 16,0 0-8-16,-1 0 3 15,-2 0-3-15,0 0 13 16,1 0-26-16,1 0 11 16,1 0 0-16,0 0 0 15,0 0-1-15,0 0-8 16,0 0 18-16,0 0-13 15,0 0 14-15,0 0-20 16,-2 0 9-16,1 0 1 16,1 0-1-16,0 0 3 15,0 0-6-15,0 0 11 16,0 0-12-16,0 0 11 16,0 0-6-16,0 0 10 15,0 0-19-15,0 0 9 0,0 0 0 16,0 0-1-16,0 0 3 15,0 0-12-15,0 0 20 16,0 0-6-16,0 0 2 16,0 0-12-16,0 0 5 15,0 0 1-15,0 0 0 16,0 0 2-16,0 0-12 16,0 0 20-16,0 0-16 15,0 0 12-15,0 0-10 16,0 0 12-16,0 0-16 15,0 0 6-15,0 0 1 16,0 0-2-16,0 2 6 0,0 1-15 16,1 3 25-16,4 1-10 15,1 2 2-15,-2 1-10 16,1 0 4-16,0 0 1 16,-2 0-1-16,0-3 2 15,2 3-7-15,-2-2 15 16,2 0-14-16,-1 2 12 15,-1-2-10-15,3 1 8 16,-2 1-10-16,1-4 4 16,-1 0 0-16,-1 2-1 15,0-4 4-15,2 1-13 16,1 0 22-16,0-2-17 0,-3 1 11 16,1 0-10-16,-1-2-10 15,0-2 8-15,0 1 5 16,-1 0-3-16,-1-1-2 15,-1 2 8-15,0-2-8 16,0 0 14-16,0 0-11 16,0 0 7-16,0 0-6 15,0 0 0-15,0 0 2 16,0 0 1-16,0 1-15 16,0 1 14-16,0-1-4 15,2 2-2-15,-2 1 14 16,0-3-14-16,0-1 5 15,0 0 2-15,0 0 0 0,0 0 2 16,0 0-9 0,0 0 16-16,0 0-6 0,0 0 2 15,0 0-4-15,0 0 6 16,0 0-10-16,0 0 3 16,0 0 0-16,-5 0-1 15,-4 0 3-15,-1-1-12 16,-4-3 22-16,2 0-10 15,-1-1 5-15,4 3-14 16,0-2 7-16,1 1 0 16,0-3 0-16,-1 2 2 15,1 0-10-15,1-2 18 16,-2 3-13-16,1 0 9 0,4 3-10 16,1 0 5-16,1 0-2 15,2-2 0-15,0 2-1 16,0 0-2-16,0 0 8 15,0 0-16-15,0 0 24 16,0-1-7-16,0 1 2 16,0 0-14-16,0 0 6 15,0 0 1-15,-1 0 0 16,1 0 1-16,0 0-7 16,0 0 15-16,0 0 2 15,0 0-7-15,0 0-2 16,0 0 0-16,0 0-4 15,0 0 1-15,0-1 1 16,0 1-3-16,0 0-6 0,0 0 8 16,0 0-72-1,0 0-37-15,0 0-105 0,0 0-24 16</inkml:trace>
  <inkml:trace contextRef="#ctx0" brushRef="#br0" timeOffset="11221.3744">10512 9533 10 0,'0'0'564'0,"0"0"-553"16,0 0 51-16,0 0-34 16,0 0-17-16,0 0 20 0,0 0 1 15,-53 25 18 1,40-23-23-16,3 0 23 0,-5 0-39 16,0 2 18-16,-1-2-18 15,-1 2 1-15,1 0 9 16,1-1-7-16,0-2 20 15,3-1-20-15,-4 0 25 16,2 0-27-16,-2 0 11 16,-1 0-15-16,-2 0 0 15,-1 0 5-15,1 0-13 16,-2 0 0-16,5 0 12 16,-1 0-6-16,5 0-5 15,-1-2 18-15,-2-4-9 16,0-3-14-16,-1 0 4 15,-4-4 0-15,-1 2-2 0,-1-3 6 16,-2-3-14 0,6 3 21-16,0-5-5 0,5 1-2 15,0-6 1-15,3-3-2 16,4-1-3-16,2 0 9 16,4-1-1-16,0 8-16 15,0-5 16-15,12-1-14 16,3 1 13-16,1 0-12 15,1 1 11-15,-1 0-12 16,1-1 5-16,2-1 0 16,2 1-1-16,4 2 4 15,-1 2-14-15,3 6 24 16,3 1-16-16,0 5 10 16,-2 0-12-16,2 2 3 0,-2 4 3 15,2 1-1-15,3 0 2 16,0 2-9-16,3 1 16 15,-2 0-11-15,-1 0 9 16,-2 3-10-16,-1 13 8 16,-2 4-8-16,-1 1 3 15,-2 1-1-15,1-1-1 16,-3 1 6-16,-4-2-14 16,-5 2 23-16,-3 0-10 15,-7 3 5-15,-4 6-14 16,0-1 7-16,0 2 0 15,-15-1 0-15,-4-5 3 16,-3-1-10-16,-5 0 19 0,3-6-12 16,-6 1 5-1,0-6-4-15,2 0 0 0,1-6-2 16,2 0-6-16,1 2-12 16,1-2-15-16,1-2-39 15,1-1-3-15,3-2-52 16,17-3-16-16,-1 0-80 15</inkml:trace>
  <inkml:trace contextRef="#ctx0" brushRef="#br0" timeOffset="12315.8366">9142 9471 265 0,'0'0'70'0,"0"0"-31"16,0 0 66-16,0 0-20 15,0 0 10-15,0 0-22 16,0 0-3-16,-79 10-23 16,72-10 2-16,-1 0-24 15,-2 0-12-15,7 0 7 16,-2 0-17-16,2 0 23 16,0 0-23-16,-1 0 39 15,1 0-39-15,1 0 25 16,-1 0-25-16,3 0 15 0,0 0-6 15,0 0-9 1,0 0-5-16,0 0 12 0,0 0-3 16,0 0-3-16,0 0-4 15,0 0 0-15,0 1-1 16,0 2 1-16,2 1 2 16,8 0-2-16,4-3 5 15,4-1-6-15,2 0 8 16,2 0 14-16,0 0-19 15,3 0 4-15,2 0-5 16,1 0-1-16,4 1 0 16,0-1 4-16,6 0-12 15,-1 0 17-15,3 0-11 16,2 0 11-16,0 0-15 0,4 0 6 16,-1 0-3-1,3 0 2-15,-3 0 1 0,-1 0-3 16,-2 4 7-16,-3 2-16 15,-5-2 25-15,2 0-14 16,-5-1 12-16,-4 0-22 16,-3 0 11-16,-5 0 0 15,-7 0-1-15,-3 1 0 16,-1-1-6-16,-5-2 14 16,1 0-7-16,1-1 7 15,-4 0-11-15,1 1 4 16,-2-1 0-16,0 0 0 15,0 0 1-15,0 0 2 16,0 0 5-16,0 0-7 16,0 0 10-16,0 0-7 0,0 0 7 15,0 0-22-15,0 0-3 16,0 0-44-16,0 0-38 16,-2 0-138-16,-2 0-439 15</inkml:trace>
  <inkml:trace contextRef="#ctx0" brushRef="#br0" timeOffset="14856.1588">10124 11153 686 0,'0'0'17'15,"0"0"61"-15,0 0-20 16,0 0-28-16,0 0 6 16,0 0 0-16,0 0-26 15,-2 7 14-15,13-7-21 16,1 0 15-16,7 0-12 16,2 0-1-16,0-1-4 0,6 1-1 15,1-2 0-15,5 2 4 16,0 0-12-16,7 0 19 15,-1 0-5-15,-2 0-2 16,-4 0-8-16,-8 0 3 16,-5 0 1-16,-10 0 0 15,-2 0 0-15,-4 2-7 16,-2 3 17-16,-1-3-2 16,-1 2-7-16,3-2 3 15,-2 2 0-15,2-2-8 16,-1 2-41-16,1 4-57 15,-3-6-88-15,0-2-160 16</inkml:trace>
  <inkml:trace contextRef="#ctx0" brushRef="#br0" timeOffset="15644.5896">11234 11239 562 0,'0'0'8'16,"0"0"-7"-16,0 0 41 15,0 0-2-15,0 0 34 16,0 0-24-16,0 0 13 15,-42 11-46-15,42-11 13 16,0 0-10-16,0 0-16 16,0 0 17-16,9 0-19 15,5 0 21-15,5 0-21 16,8 0 11-16,4 0-4 0,6 0-7 16,8 0 4-16,7-4-3 15,5-2-3-15,10 3 5 16,5-2-3-16,7 2 5 15,7 2 12-15,2-1-16 16,-2 2-6-16,2 0 3 16,-5 0 0-16,0 0 0 15,-8 0 2-15,-6 0-11 16,-8 0 19-16,-9 0-11 16,-13 0 6-16,-12 0-7 15,-12 0 6-15,-11 0-6 16,-4 0 4-16,0 0 19 15,0 0 16-15,-13 0-33 16,-1 0-8-16,-6 0-59 0,-3 0-23 16,11 0-95-1,-1 0-151-15</inkml:trace>
  <inkml:trace contextRef="#ctx0" brushRef="#br0" timeOffset="17347.7343">9724 11094 592 0,'0'0'8'16,"0"0"5"-16,0 0-2 16,0 0 18-16,0 0 1 15,0 0 5-15,-13 9 5 16,4-5-27-16,-3 3 37 16,-3 0-20-16,-3 0 17 15,-3 2-26-15,-3 1 5 16,-1 2-5-16,-3 1-4 0,-4 1-4 15,-1 0-8 1,-2 0 28-16,-1-2-26 0,1-1 45 16,4-5-22-1,4-2 3-15,0-1-31 0,4-2 7 16,0-1-9-16,-2 0 7 16,-2 0-16-16,0 0 21 15,-1 0-16-15,-2 0 9 16,-3 0-7-16,3 0 3 15,-1 0-2-15,-2 0-1 16,2-1 0-16,-4-4 0 16,-1-1-17-16,2-4 19 15,1 2 0-15,3-4-9 16,5 0 18-16,6-3-18 0,4 1 7 16,2-5 2-16,2-5-3 15,3-1 7-15,1-1-9 16,3 0 15-16,1 2-9 15,0 1 3-15,1 4-5 16,2-1 1-16,0 2-1 16,0-1-4-16,0-3 4 15,3 0-1-15,6-3 4 16,1-1-12-16,1-1 22 16,5 0-15-16,1-2 12 15,2 0-18-15,1-2 8 16,2 1 1-16,-1 7-2 15,-3 3 3-15,3 3-8 0,-4 4 14 16,2 1-11 0,-3-1 10-16,2 3-10 0,1-2 5 15,0 1-2-15,3 2-1 16,0 0 2-16,2 4-2 16,-3 2 2-16,4 0-11 15,0 3 22-15,-1 0-11 16,0 0 8-16,2 0-16 15,-1 3 4-15,-3 6 4 16,0 3 0-16,-5 0 0 16,-1 4-8-16,1 0 17 15,-1 1-13-15,-1 1 12 16,0 1-13-16,-1 3 5 16,-1 0 0-16,-1 5 0 0,-3 3 1 15,0 1-5-15,-5 0 11 16,-2-3-18-16,-2-2 25 15,0-4-11-15,0-1 5 16,0 1-16-16,0 1 9 16,0-1-1-16,0 0 0 15,-5 1 3-15,-5-2-12 16,1 0 20-16,-2-3-5 16,-2 1-4-16,-2-4 7 15,2-2-2-15,1-4-5 16,-2 1 3-16,4-4 3 15,2-1-8-15,1-2 9 16,2-2-18-16,4-1 22 16,1 1-10-16,-3-1 6 15,3 0-18-15,0 0 12 0,0 0-3 16,0 0 0-16,0 0 6 16,0 0-13-16,0 0 21 15,0 0-9-15,0 0 0 16,0 0-6-16,0 0 6 15,0 0-5-15,0 0 4 16,0 0-2-16,0 0-2 16,-1 0 5-16,1 0-17 15,0 0 25-15,0 0-17 16,0 0 4-16,0 0-1 0,0 0-46 16,0 0 2-16,0 0-37 15,0 0-74-15,0 0-17 16,0 0-40-16,0 0-196 15</inkml:trace>
  <inkml:trace contextRef="#ctx0" brushRef="#br0" timeOffset="22342.2219">10928 12141 355 0,'0'0'51'0,"0"0"24"16,0 0 7-16,0 0-31 0,0 0 16 16,0 0-18-16,0 0-8 15,-22-29-18-15,19 27 7 16,0 0 6-16,1 2-12 16,1 0 18-16,1 0-18 15,0 0 23-15,0 0-24 16,0 0 9-16,0 0-23 15,0 0 2-15,0 0 3 16,0 0-6-16,0 0 4 16,0 0-8-16,0 0 7 15,0 0-4-15,0 0-4 16,0 0 9-16,0 0-24 0,0 0 9 16,4 0 3-16,8 0 3 15,3 0 0-15,2 0-1 16,2 0 7-16,0 0-3 15,-1 0 1-15,0 0-14 16,2 0 7-16,-1 0-1 16,2 4 1-16,-2 0 0 15,5 2-1-15,3 0 4 16,3-3-12-16,3-1 19 16,1-1-9-16,2-1 10 15,-2 1-22-15,2 1 11 16,-5 0 0-16,2 0 0 15,-3 1 2-15,-2 0-10 0,2-3 16 16,-3 3-7 0,7-3 6-16,-3 0-11 0,2 0 4 15,0 2-3-15,-3-1 2 16,1 3-3-16,-1-2 3 16,1 1-1-16,2-1-9 15,-2-1 22-15,2-1-16 16,0 0 20-16,-3 0-30 15,3 0 14-15,-3 0 1 16,-4 0-1-16,3 0-14 16,1 0 14-16,-1 0-5 15,4 0-5-15,0 0 16 0,1 0-12 16,2 0 2-16,0 0-1 16,-1 0 3-16,-1 0 3 15,3 0-4-15,-1 0 9 16,1 0-14-16,-1 0 18 15,0 0-10-15,-2 0 15 16,-2-1-28-16,-6-1 14 16,0-1 0-16,-6 2-2 15,-1 1 4-15,-2 0-9 16,1 0 15-16,-1 0-9 16,2 0 9-16,-1 0-16 15,4 0 8-15,2-3 0 16,-4 0 0-16,1 2 1 15,-4 0-4-15,-3-2 8 16,-1 3-15-16,-2-2 21 0,-2 1-14 16,2-2 18-16,0 3-28 15,0-1 13-15,2-2 0 16,-1-1-1-16,0 1 4 16,-2 0-11-16,-2 1 20 15,-4 1-13-15,-1-1 8 16,0 2-11-16,0 0 4 15,1 0 0-15,-2 0-3 16,-1 0 6-16,-1 0-6 16,0 0 9-16,0-1 3 15,0 1-3-15,0 0 39 16,0 0-40-16,0 0 23 0,-8 0-27 16,-4 0-1-1,-9 0 1-15,4 0 3 0,-3-1 6 16,-4-4-2-16,1 2 8 15,-4-1-12-15,-1 0-4 16,0 2 0-16,-2 0-1 16,-6 2-1-16,0 0 4 15,-5 0-6-15,-3 0 9 16,0 0-16-16,0 0 22 16,1 0-12-16,-3 2 16 15,2 0-28-15,-3 0 13 16,-1 0 0-16,-1-2-1 15,-5 0 4-15,2 0-13 0,-5 0 21 16,-1 0-8-16,1 0 3 16,1 0-11-1,-1 0 5-15,3 0 0 0,2 0-2 16,4 0 5-16,6 0-6 16,6 0 6-16,8 0-15 15,4-2 24-15,4 2-15 16,3 0 18-16,5 0-30 15,-3 0 13-15,5 0 2 16,-5 0 0-16,0 0 0 16,-9 0-6-16,0 0 15 15,-9 0-8-15,-4 0 5 0,0 0-12 16,-6 0 5 0,2 6 0-16,2-3-1 0,3 0 4 15,1 0-5-15,9-2 7 16,2-1-10-16,2 0 15 15,3 2-10-15,1-2 16 16,-1 1-30-16,0 1 15 16,0-1 0-16,0-1 0 15,1 0 3-15,0 0-11 16,-2 0 19-16,0 0-2 16,-3 0-7-16,1 0-1 15,1 0-1-15,2 0 0 16,5 0-2-16,4 0 4 15,7 0-6-15,3 0 10 16,0 0-19-16,0 0 26 0,0 0-19 16,0 0 22-16,0 0-29 15,0 0 13-15,0 0 0 16,-2 0 0-16,2 0 5 16,0 0-13-16,0 0 18 15,0 0-6-15,0 0 2 16,0 0-5-16,0 0 1 15,0 0-2-15,0 0 0 16,0 0 3-16,0 0-7 16,0 0 8-16,0 0-17 15,0 0 26-15,0 0-25 16,0 0 24-16,0 0-24 0,0 0 10 16,2 0 2-16,10 0 0 15,1 0 4-15,6 0-12 16,4 0 18-16,4 0-7 15,4 0 4-15,5-8-14 16,-3 0 7-16,1 0 0 16,0 1-2-16,-1 4 4 15,0 2-7-15,3-1 11 16,0 2-14-16,4 0 16 16,2-2-8-16,1-1 13 15,2 0-25-15,0 1 12 16,-4-1 0-16,-4 3-2 15,-4 0 5-15,-3 0-12 16,-3 0 18-16,-2 0-8 0,-4 0 6 16,2 0-14-16,0 0 6 15,3 5 1-15,-2-1-1 16,1 0 3-16,2-1-7 16,0-1 10-16,1 0-14 15,3-2 18-15,2 0-12 16,3 0 16-16,0 0-26 15,0 0 12-15,4 0 0 16,-1 0 0-16,0 2 2 16,-3-2-12-16,-1 0 22 15,-8 0-10-15,-1 0 6 0,-9 0-14 16,-5 0 7 0,-7 0 0-16,1 0-1 0,-6 0 2 15,0 0-4-15,0 0 10 16,0 0-8-16,0 0 8 15,0 0-7-15,0 0 11 16,0 0-21-16,0 0 10 16,0 0 0-16,0 0-1 15,0 0-2-15,-3 0-2 16,-6 0-10-16,-2 0 14 16,0 0-44-16,2 0-13 15,-2 0-35-15,3 0-24 16,6 0-83-16,0 0-144 15</inkml:trace>
  <inkml:trace contextRef="#ctx0" brushRef="#br0" timeOffset="23940.2419">10939 12618 454 0,'0'0'99'0,"0"0"-73"16,0 0 59-16,0 0 23 15,0 0-22-15,0 0-25 0,0 0 23 16,-17 7-47-16,17-7 5 16,0 2-27-16,0-2 23 15,0 0-20-15,0 0-4 16,0 0-3-16,0 0-9 16,0 0-1-16,0 0 8 15,0 0-5-15,0 0 2 16,0 0-12-16,0 1 1 15,0 2 5-15,3 1 0 16,6-2 3-16,0 2-10 16,4 1 16-16,2-1-10 15,5 0 7-15,0 1-9 16,2 0 14-16,0-5-15 0,2 2 4 16,-2 1 0-1,2-3-1-15,-3 3 4 0,1-3-13 16,-2 4 20-16,4-2-9 15,2-2 7-15,3 0-16 16,2 0 8-16,2 0-2 16,0 0 1-16,0 0 1 15,-2 0 0-15,-1 0 7 16,-2 0-11-16,0 4 12 16,-1 3-12-16,1-3 13 15,2-1-15-15,2-1 6 16,0-2 0-16,3 4-3 15,-1-3 5-15,-4-1-11 0,-3 3 18 16,-6-2-8 0,-5-1 8-16,-1 0-18 0,2 1 8 15,-4-1-1-15,3 0-4 16,2 0 6-16,-1 0-7 16,-1 0 19-16,-1 0-15 15,3 0 10-15,-3-5-13 16,4 4 16-16,3-3-20 15,3 0 10-15,4 1 0 16,3-1-1-16,5 3 2 16,0 1-10-16,-1 0-1 15,0 0 1-15,-5 0 18 0,-1 0-18 16,-3 0 8 0,0 0 1-16,-4 0 0 0,0 0 1 15,-2 0-8-15,-2 0 16 16,-2 0-13-16,0 0 10 15,-1 0-7-15,1 0 5 16,-2 0-8-16,0 0 3 16,-3 0 1-16,-4 0-3 15,-1 0 6-15,-4 0-11 16,-3 0 17-16,1 0-6 16,-1 0 3-16,0 0-12 15,0 0 6-15,0 0 0 16,0 0 0-16,0 0 2 15,0 0-10-15,0 0 16 16,0 0-8-16,0 0 3 0,0 0 7 16,0 0-2-16,0 0-12 15,0 0 4-15,0 0-4 16,0 0-54-16,0 0-112 16,0 0-95-16,0 0-268 15</inkml:trace>
  <inkml:trace contextRef="#ctx0" brushRef="#br0" timeOffset="25860.0376">13209 12736 602 0,'0'0'37'0,"0"0"100"15,0 0-43-15,0 0-48 16,0 0-24-16,0 0 10 16,0 0-1-16,-3 0-4 15,3 0 17-15,0 0-27 16,0 0 28-16,0 0-28 16,0 0 19-16,0 0-32 15,0 0 14-15,0 0-8 16,0 0-9-16,0 0-2 0,0 0 0 15,0 0-9-15,0 0 20 16,0 9-4 0,0 2 1-16,0 4-13 0,0 4 8 15,0 2-2-15,0 2 0 16,0 0 4-16,0-5-14 16,0-3 20-16,0-2-14 15,2-5 11-15,4 1-12 16,3-3 5-16,-1-1-1 15,0-2 0-15,4 2 1 16,-2-3 0-16,1 0 0 16,1-1-9-16,9-1 18 15,7 0 1-15,9 0-5 16,9 0-10-16,4 0 4 16,2 0 0-16,0 1 1 0,-5 1 0 15,-4-2-6-15,-5 0 17 16,0 0-11-16,-2 0 5 15,-2 0-6-15,-1 0 2 16,4-2-2-16,-4-4 0 16,-2 0 1-16,-1 0-3 15,-2 1 7-15,-2 3-15 16,5-2 25-16,1 4-19 16,1 0 19-16,2-2-23 15,2-2 10-15,-2 0-1 16,-2-2 0-16,-7 2 5 15,-5 2-13-15,-10 1 20 16,-5-1-14-16,-5 2 7 0,-1-1 15 16,0 1-19-16,0 0 7 15,2-1-7-15,2 1 0 16,3-2-2-16,-2-1 9 16,-2 2-20-16,2 0 25 15,-2 0-11-15,-2 1 7 16,-1 0-18-16,0-3 8 15,0 3 1-15,0 0 0 16,0 0 5-16,2 0-14 16,-2 0 21-16,0 0-8 15,0 0 0-15,0 0-1 16,0-1-1-16,0-3-4 0,0 2 2 16,0-4 0-16,0 0-1 15,1-1 5-15,-1-1-17 16,3-3 27-16,-1-1-14 15,3 2 11-15,-2 1-22 16,0-3 8-16,0 4 3 16,0-3 0-16,-1 1 2 15,1 0-12-15,-2 0 21 16,1 4-12-16,1 0 8 16,-3 2-10-16,1 1 3 15,-1 0 0-15,0 2-1 16,0 1 1-16,0 0-4 0,0 0 10 15,0 0-16-15,0 0 21 16,0 0 10-16,0 0-18 16,0 0 6-16,0 0-4 15,0 0-5-15,0 0 0 16,0 0 2-16,0 0-11 16,0 0 19-16,0 0-27 15,0 0 11-15,-6 0-19 16,-7 0-76-16,-5 0-54 15,9 0-97-15,3 0-181 16</inkml:trace>
  <inkml:trace contextRef="#ctx0" brushRef="#br0" timeOffset="27375.1327">15326 11822 45 0,'0'0'830'16,"0"0"-769"-16,0 0 59 16,0 0-10-16,0 0-53 15,0 0-28-15,0 0-14 16,-3-30-11-16,1 30-4 15,-3 15 7-15,2 6-12 0,-2 4 15 16,4-2-8 0,1-2 11-16,0-4-25 0,0-2 12 15,1 2 0-15,17-3-1 16,5 2 2-16,2-2-8 16,2-4 14-16,0-2-2 15,-2-2 1-15,-1-4-12 16,-5 0-14-16,2-2-39 15,-4 0-54-15,-1 0-72 16,-14 0-86-16,-1-9-206 16</inkml:trace>
  <inkml:trace contextRef="#ctx0" brushRef="#br0" timeOffset="27644.9163">15470 11792 789 0,'0'0'29'16,"0"0"-27"-16,0 0 42 15,0 0-24-15,-41 89 27 16,41-61-30-16,0-2 20 16,0-1-34-16,0-1 1 15,0-2 6-15,0-3-10 16,0-3 0-16,6 1 7 15,2-4-14-15,-1-2 7 16,1-3-5-16,1-2-86 0,4-6-38 16,-7 0-122-16,0 0-208 15</inkml:trace>
  <inkml:trace contextRef="#ctx0" brushRef="#br0" timeOffset="27945.1133">15828 11789 486 0,'0'0'132'15,"0"0"-114"-15,0 0-18 16,0 0 4-16,0 0 24 15,0 0-22-15,22 62 22 16,-19-35-20-16,-3 2 19 16,0-3 14-16,0-1-14 15,0-7 6-15,0-3-32 16,0-3 9-16,0-7-10 16,0-1-54-16,0-4-107 15,-6 0-274-15</inkml:trace>
  <inkml:trace contextRef="#ctx0" brushRef="#br0" timeOffset="28156.1397">15775 11849 599 0,'0'0'39'0,"0"0"-14"15,0 0 62-15,93-21 0 16,-60 19-24-16,-2 1-9 15,2 1-42-15,-3 0-12 16,-3 0 0-16,1 0-33 16,0-2-12-16,1-2-87 15,-23 1-7-15,-2 1-169 0</inkml:trace>
  <inkml:trace contextRef="#ctx0" brushRef="#br0" timeOffset="28532.1343">16395 11672 642 0,'0'0'31'15,"0"0"-23"-15,-15 72 49 16,-2-36-26-16,4-2 6 15,2 1-5-15,1-6-30 0,7-1 18 16,3-8-19-16,0-3 7 16,0-4-5-16,3-5 7 15,10-3 2-15,1-4-2 16,0-1 9-16,0 0-15 16,-2 0 13-16,-3 0-11 15,-5-6 2-15,-2-3 0 16,-2-1-8-16,0-2 0 15,0 2-5-15,-5 1-5 16,-5 1-28-16,-2 2 8 16,0 3-33-16,-4 3-38 15,10 0-58-15,0 0-96 16</inkml:trace>
  <inkml:trace contextRef="#ctx0" brushRef="#br0" timeOffset="29565.0955">16981 11740 242 0,'0'0'476'15,"0"0"-431"-15,0 0 72 16,0 0-92-16,0 0 12 16,0 0-32-16,-6 16 18 15,-11 2-21-15,-6 3 12 16,-6-1-11-16,-2-2 8 0,1-2-7 16,5-3-4-1,7-6 0-15,9-4 4 0,6-1-17 16,3-2 5-16,0 0-31 15,19-4-3-15,9-10 41 16,4-2-47-16,1 1 26 16,-5 2 21-16,-3 2-1 15,-7 7-5-15,-7 4 14 16,-2 0 4-16,-6 0 6 16,-2 15 27-16,-1 2-7 15,0 1-4-15,0 1-8 16,0 5-15-16,-4 0 0 0,-11-1-7 15,-5 6 17-15,-8-4-18 16,-2 3 21-16,-3-3-16 16,6-7-5-16,8-4-1 15,7-7-2-15,6-3 1 16,5-1-54-16,1-2-56 16,0-1-127-16,0 0-94 15</inkml:trace>
  <inkml:trace contextRef="#ctx0" brushRef="#br0" timeOffset="31494.2898">15431 12272 553 0,'0'0'21'0,"0"0"38"16,0 0 50-16,0 0-41 16,0 0 22-16,0 0-52 15,0 0-4-15,-27 7-27 16,27-7 33-16,0 0-29 15,0 4 6-15,0-4-9 16,4 4 12-16,14-1 20 16,7-2-18-16,10-1 22 15,8 0-27-15,11 0 18 16,9 0-23-16,4 0 8 0,6 0-9 16,4 0-11-1,8 0 0-15,5 0 9 0,2-4-7 16,-2 2 4-16,-5 0 6 15,-6 2-4-15,-7 0-12 16,-8 0 6-16,-6 0-2 16,-7 0 0-16,-8 0 3 15,0 2-11-15,-2 0 18 16,-1 0-8-16,-3-1 7 16,-3 2-17-16,-5-1 8 15,-7-1-2-15,1 0 2 16,-3 1 0-16,-1-1-4 0,0 2 8 15,1-1-17-15,3-1 27 16,1 1-17-16,1-1 19 16,0 0-32-16,1-1 14 15,-3 0 2-15,-1 2 0 16,-2-2 2-16,-3 0-12 16,-1 2 20-16,-4-2-12 15,-1 0 10-15,-4 0-16 16,-2 0 8-16,-2 0 0 15,-3 0-1-15,1 0 2 16,1 0-4-16,-1 0 9 16,2 0-17-16,3-6 25 15,3-7-14-15,0-3 13 0,2-2-26 16,-1-4 12 0,0-5 1-16,0-4-1 0,1-3 4 15,0-1-12 1,-1-2 19-16,0-1-12 0,-2-1 10 15,-3 1-16-15,-2 3 8 16,-3 3-1-16,0 3 0 16,0 2 1-16,0 2-3 15,-8 0 9-15,0 0-19 16,-2 0 26-16,1 3-15 16,-1 2 17-16,-2 1-30 15,-2 5 12-15,-5 0 3 0,-2 6 0 16,-6 1 3-1,-4 2-12-15,-2 2 18 0,-1-2-8 16,-3 1 8-16,-2 2-14 16,0-3 5-16,-7 1-1 15,-1-1 0-15,-5 1 2 16,-1 3-3-16,-1-1 8 16,0 2-18-16,0 0 27 15,-1 0-15-15,-2 0 14 16,-6 6-28-16,-3 1 12 15,-1 1 2-15,-2-3-2 16,-1-2 6-16,-5 1-16 16,4-2 24-16,-4 2-20 15,8-3 17-15,1 3-18 16,4 1 0-16,0 1-1 0,1 2-12 16,2-2 1-16,2 1 14 15,4 2-22-15,7-2 28 16,9 1-1-16,6-2-18 15,4 0 20-15,5 0-3 16,3-1-25-16,5 0 28 16,3 0 0-16,2-3-15 15,2 3 11-15,2-1 4 16,-1-2-6-16,2 2 14 16,-2-1-13-16,0-1 5 15,-1 1 0-15,-4 4 0 16,-1-5 1-16,-3 3-4 0,0 0 10 15,0-1-18-15,0 2 23 16,1-3-12-16,-2 1 11 16,0 0-20-16,0 0 9 15,-1 1 0-15,2-2 0 16,1-1 5-16,4 0-11 16,4-1 13-16,2 0 5 15,3-1-7-15,1 0-8 16,0 0 3-16,0 2-3 15,0 2-4-15,0 2 7 16,0 4-3-16,0 3 11 16,0 7-4-16,0 6 2 15,0 3 11-15,0 2-10 16,0 3-8-16,0 1 4 16,0 1-3-16,0-2 0 0,0-2 4 15,0-3-12-15,0-4 20 16,0-7-14-16,0-3 10 15,0-5-13-15,0-2 5 16,0-4-1-16,0-1 0 16,0-2 2-16,0-1-5 15,0 2 9-15,0-2-17 16,1 0 25-16,-1 0-20 16,3 0 18-16,3 0-22 15,2 0 20-15,4 0-9 0,5 0 4 16,1 0 0-16,2-2-8 15,5-1 14-15,2 2-8 16,1 1 4-16,0-2-11 16,2 2 5-16,0 0-1 15,0-2 1-15,0-2 0 16,0 3-2-16,-5-2 6 16,1 1-15-16,-7 2 22 15,-6 0-10-15,-4 0 10 16,-4 0-22-16,-4 0 0 15,-1 0-40-15,0 0-124 16,0 0-193-16</inkml:trace>
  <inkml:trace contextRef="#ctx0" brushRef="#br0" timeOffset="37125.21">15426 10641 630 0,'0'0'3'16,"0"0"47"-16,0 0 28 15,0 0-7-15,0 0-70 16,0 0 3-16,0 0 24 0,0 0 7 15,-13 56 6-15,32-37-28 16,0-1 21-16,0 4-34 16,-3-2 15-16,-3 1-13 15,-1 4-1-15,-4 0 9 16,-5-1-4-16,-2 0-3 16,-1-3 5-16,0-3-10 15,0-2 11-15,0-4-5 16,-7-3 5-16,-5-4-18 15,3 0-44-15,-2-5-33 16,-2 0-57-16,10-5-173 16</inkml:trace>
  <inkml:trace contextRef="#ctx0" brushRef="#br0" timeOffset="37319.9304">15354 10765 604 0,'0'0'48'0,"0"0"-41"15,0 0 70-15,0 0-13 16,83-51 12-16,-46 41-19 16,3 2-5-16,-2 2-44 15,-3 3-8-15,-5 0-30 16,-3 3-77-16,-5 0-32 16,-4 0-33-16,-18 0-13 15,0 0-144-15</inkml:trace>
  <inkml:trace contextRef="#ctx0" brushRef="#br0" timeOffset="38108.8228">15862 10588 623 0,'0'0'21'16,"0"0"-19"-16,0 0 66 16,11 95-9-16,0-54 18 15,3-1-43-15,7-8 1 16,2-6-34-16,6-11 26 0,2-5-19 16,3-10 17-16,2 0 13 15,-3-4-4-15,-2-13 10 16,-5-2-31-16,-10 2 14 15,-4-1-26-15,-9 2 13 16,-3-2-13-16,0 1 8 16,-2 2-4-16,-12 1-5 15,-1 3 0-15,-3 1-12 16,0 2-16-16,-4 4-47 16,1 4 11-16,0 0-73 15,3 0-10-15,3 0 2 16,3 6 34-16,3 1 59 0,3-1 33 15,0-2 19-15,6-3 10 16,0-1 31-16,0 0 22 16,0 0 21-16,0 0-3 15,12 0 14-15,6 0-6 16,7-1-35-16,5-6-3 16,5 0-22-16,1-2 12 15,0 1-34-15,-3 4 14 16,-6 0-13-16,-7 0-13 15,-6 2 5-15,-6 0-3 16,-3 2-1-16,-2 0-6 16,-2 0 8-16,2 0-1 15,-1 4 0-15,-1 12 6 0,2 5-1 16,-2-1-2-16,1 0 0 16,-1-2 0-16,-1-3-1 15,0-3 0-15,0-2-21 16,0-2 20-16,0 0-23 15,0-2 20-15,0-2-35 16,0 2 36-16,0 0-19 16,2-3 19-16,1-1 3 15,0 2 2-15,1-4 1 16,4 1 0-16,2-1 40 16,4 0-13-16,5 0-6 15,1 0-23-15,3-5-1 16,3-2-36-16,-1 0-107 15,-16 3-41-15,-1-2-250 0</inkml:trace>
  <inkml:trace contextRef="#ctx0" brushRef="#br0" timeOffset="38228.504">16581 10749 636 0,'0'0'0'16,"0"0"-1"-16,0 0-33 15,0 0-141-15</inkml:trace>
  <inkml:trace contextRef="#ctx0" brushRef="#br0" timeOffset="40043.6869">17627 10681 116 0,'0'0'484'0,"0"0"-480"16,0 0 46-16,0 0-5 15,0 0-25-15,0 0 15 0,0 0-13 16,-34-69 2-1,22 60 15-15,-3-2 0 0,1 1 25 16,2 0-21-16,-4 3 4 16,1-1-46-16,-4 2 2 15,-1 4-2-15,5 2-1 16,1 0 0-16,3 0 1 16,3 0-8-16,1 13 11 15,7 7-12-15,0 2 16 16,0 2-13-16,0 1 5 15,3 0 0-15,3 0 0 16,1-2 0-16,-2 4 0 16,-2 1 2-16,0 1-10 15,-1 5 17-15,-1 0 7 16,2-2-16-16,-2-5 7 0,-1-5-4 16,0-6-3-16,0-2 0 15,0-2 4-15,-8-4-8 16,-8-2 18-16,-1-4-13 15,0-2 4-15,-2 0-5 16,4 0 5-16,0-14-6 16,6 0 1-16,3-6 0 15,4 0 0-15,2-1 5 16,0 2-12-16,9 3 16 16,12 2-14-16,0 3 13 15,5 0-16-15,-1 1 7 16,0 2 1-16,2-1 0 15,-1 3 2-15,-3 0-8 16,-3 2 14-16,-7 2-12 0,-3 2 10 16,-5 0-12-16,-5 0-49 15,0 0-42-15,0 0-121 16,0 0-245-16</inkml:trace>
  <inkml:trace contextRef="#ctx0" brushRef="#br0" timeOffset="41099.4721">17800 10582 654 0,'0'0'2'0,"0"0"68"16,0 0-8-16,0 0-24 15,0 0-22-15,0 0 0 0,4 30 64 16,-4 2-49-1,0 2 3-15,0 2-5 0,0 0 1 16,0-3-20-16,0-2 21 16,0-6-31-16,-4-5 6 15,-2-4-6-15,1-4 0 16,2-6 0-16,-1-3 1 16,4 0-4-16,0-3-28 15,0 0 17-15,0 0-51 16,2-10 29-16,11-7-49 15,1-4-3-15,3-4-9 16,0-4 11-16,1 0-2 16,-2 1 53-16,-4 2 35 15,-3 5 8-15,-4 6 50 16,-2 11 7-16,-3 1 25 0,0 3-4 16,0 0-18-16,0 0-33 15,0 7-30-15,0 15 45 16,0 4-28-16,-8 4 16 15,0-3-24-15,1-1 6 16,-3-5-12-16,1-1-10 16,1-2 2-16,-4-3 0 15,0-3-1-15,2-6-52 16,-2-2 6-16,4-4-36 16,4 0 30-16,1 0-15 15,3-10 21-15,0-7-4 16,0-2 45-16,3 2 4 15,9-1 4-15,1 4-7 16,1 0 11-16,2 5 3 0,-2 3-3 16,2 0 22-16,-1 2-13 15,0 2 29-15,-2 2-1 16,-1 0-13-16,-5 0-19 16,0 0-9-16,-1 2 0 15,-2 3 6-15,3-2-8 16,-1 0 3-16,-1-2-6 15,2-1-6-15,3 0 9 16,0 0 0-16,2 0 4 16,2-7-8-16,-1-2 14 15,-1 1-13-15,-1 2 9 16,-5 2-8-16,0 4 5 16,-6 0-6-16,0 8 1 0,0 18 2 15,0 5 18 1,-1 1-6-16,-1-3 12 0,2-3-11 15,0-7 35-15,0-5-26 16,0-4 7-16,8-5-22 16,5-5 7-16,4 0-3 15,4 0-8-15,5-2-3 16,1-8 15-16,-3 1-20 16,0 1 12-16,-3 0-14 15,-3-1-36-15,-6 2-9 16,-5 0-100-16,-7 7-50 15,0-4-226-15</inkml:trace>
  <inkml:trace contextRef="#ctx0" brushRef="#br0" timeOffset="42059.9058">17756 11075 647 0,'0'0'20'0,"-113"32"28"15,55-24 26 1,-3 0-14-16,-3-2 34 0,-4-2-56 16,0-3 10-16,-7-1-45 15,1 0 30-15,-5 0-9 16,-6 0 1-16,-6 0-4 16,-5-3-12-16,1-3 19 15,-5-2-26-15,0-2 10 16,-5 0-7-16,-2-5-8 15,-3 1 3-15,2-3 0 16,4-1 0-16,5-4 0 16,8-4-5-16,6-6 14 15,9-5-16-15,9-3 15 16,10-2-11-16,18-3 13 16,12-3-20-16,13-5 5 0,11-3 3 15,3-4 2-15,10-4-5 16,20 3-2-16,12 2 14 15,8-1-15-15,7-6 16 16,13-3-15-16,2-2 7 16,10 2-7-16,9 6 6 15,7 5 1-15,8 7-3 16,0 8 7-16,-1 9-12 16,-5 10 16-16,-1 7-12 15,3 7 18-15,4 7-25 0,9 3 11 16,7 0-1-1,7 5 0-15,8 9-1 0,3 2-7 16,2 5 18-16,-6 7-10 16,-8 4 8-16,-4 8-9 15,-3 4 2-15,-8 3 0 16,-10 5-1-16,-15-2 0 16,-21 0-4-16,-19-3 8 15,-23-1-10-15,-23 3 14 16,-2 2-3-16,-36 7 10 15,-12 1-25-15,-9-3 12 16,-5-3-1-16,-2-9 0 16,-4-1 3-16,4-8-13 15,2-1-1-15,3-7-10 16,9-2-42-16,0-2-32 0,40-23-82 16,0 0-151-16</inkml:trace>
  <inkml:trace contextRef="#ctx0" brushRef="#br0" timeOffset="44684.747">9553 12281 503 0,'0'0'28'0,"0"0"53"15,0 0-7-15,0 0-1 16,0 0-9-16,0 0-11 16,-88-50-17-16,71 41-14 15,-1 1 16-15,-4 2-36 0,4 0 40 16,-6 0-31-16,0 3 18 16,3 0-28-16,-6 2 14 15,-1 1-3-15,0 0-9 16,-2 0 2-16,0 0 4 15,2 0 7-15,-2 0-15 16,0 0 21-16,-1 5-18 16,1 3-2-16,2 0-1 15,-2 3-1-15,-3 2 0 16,-3 3 3-16,0 0-16 16,0 1 27-16,2 0-13 15,4-1 8-15,2 4-18 16,4-2 8-16,2 3 1 15,2 5-1-15,-1 1 4 0,2 5-12 16,1-1 18-16,0 5-11 16,3-5 8-16,0-3-10 15,6-3 4-15,5 0-1 16,2 1-2-16,2-1 2 16,0-1-1-16,8-2-2 15,11 0-5-15,7-5 18 16,1 1-9-16,2-2 9 15,1-3-18-15,2 1 8 16,-1-6 1-16,-1 0 0 16,1-5 0-16,0-3-7 15,2 0 14-15,-1 0-10 16,-3 0 10-16,1-5-14 0,-3-3-4 16,1-3 7-16,1-1 1 15,-1 0 1-15,0-2 1 16,4-1 2-16,-1-1-11 15,6-2 22-15,-1-1-13 16,-3 4 10-16,-2-1-18 16,-4 2 7-16,-3 1 2 15,-3-4 0-15,0 3 2 16,0-1-10-16,1 0 16 16,-1-2-9-16,0-3 7 15,-2 1-10-15,-4 0 4 16,0-1 0-16,-3-1-2 0,-1 0 2 15,-1 2-1-15,-3 0 4 16,-1 5-8-16,-1-1 18 16,2 5-11-16,-4 0 8 15,-1 4-3-15,-2 1-3 16,0-1 7-16,0 0 8 16,0-2-19-16,0 3 14 15,0-1-11-15,0 1 22 16,-2 0-25-16,-1 3 15 15,-1-1-9-15,4 3-4 16,0 0-2-16,-3 0 1 16,3 0-2-16,0-2-7 15,0 2 2-15,0 0-51 16,0 0 13-16,0 0-85 16,0 0-115-16,0 0-141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A0C8C-BC79-4905-A41D-754359455256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7DC3D-F479-42AE-BAE2-7C861B470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문자열은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먼저 변수를 선언하여야함 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자주사용하는 </a:t>
            </a:r>
            <a:r>
              <a:rPr lang="ko-KR" altLang="en-US" baseline="0" dirty="0" err="1" smtClean="0"/>
              <a:t>자료형으로</a:t>
            </a:r>
            <a:r>
              <a:rPr lang="ko-KR" altLang="en-US" baseline="0" dirty="0" smtClean="0"/>
              <a:t> 별도의 </a:t>
            </a:r>
            <a:r>
              <a:rPr lang="ko-KR" altLang="en-US" baseline="0" dirty="0" err="1" smtClean="0"/>
              <a:t>생성자</a:t>
            </a:r>
            <a:r>
              <a:rPr lang="ko-KR" altLang="en-US" baseline="0" dirty="0" smtClean="0"/>
              <a:t> 없이도 생성할 수 있음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D2F9-49A2-419E-BD07-AF9D3DB1CF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2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082678"/>
            <a:ext cx="10945216" cy="5514674"/>
          </a:xfrm>
        </p:spPr>
        <p:txBody>
          <a:bodyPr/>
          <a:lstStyle>
            <a:lvl1pPr marL="269875" indent="-26987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44251" y="6550026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96313" y="6551273"/>
            <a:ext cx="569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7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6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1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7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2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622E-F8B9-4BD2-8DB6-711DC84474E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7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Java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4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 원인이해하기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3891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2179064" descr="EMB00006b40034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93" b="45992"/>
          <a:stretch/>
        </p:blipFill>
        <p:spPr bwMode="auto">
          <a:xfrm>
            <a:off x="6643379" y="2368857"/>
            <a:ext cx="4787575" cy="380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12179304" descr="EMB00006b4003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-587" r="35423" b="41893"/>
          <a:stretch/>
        </p:blipFill>
        <p:spPr bwMode="auto">
          <a:xfrm>
            <a:off x="430114" y="2746162"/>
            <a:ext cx="6001541" cy="30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수업내용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44" y="2584938"/>
            <a:ext cx="5800725" cy="44723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2523392"/>
            <a:ext cx="3505200" cy="14683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5267" y="215406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6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문자열의 </a:t>
            </a:r>
            <a:r>
              <a:rPr lang="ko-KR" altLang="en-US" dirty="0"/>
              <a:t>선언과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1600" dirty="0"/>
              <a:t>문자열 </a:t>
            </a:r>
            <a:r>
              <a:rPr lang="ko-KR" altLang="en-US" sz="1600" dirty="0" err="1"/>
              <a:t>리터럴은</a:t>
            </a:r>
            <a:r>
              <a:rPr lang="ko-KR" altLang="en-US" sz="1600" dirty="0"/>
              <a:t> 내부적으로 </a:t>
            </a:r>
            <a:r>
              <a:rPr lang="en-US" altLang="ko-KR" sz="1600" dirty="0"/>
              <a:t>new String()</a:t>
            </a:r>
            <a:r>
              <a:rPr lang="ko-KR" altLang="en-US" sz="1600" dirty="0"/>
              <a:t>을 호출해 생성한 </a:t>
            </a:r>
            <a:r>
              <a:rPr lang="ko-KR" altLang="en-US" sz="1600" dirty="0"/>
              <a:t>객체</a:t>
            </a:r>
            <a:endParaRPr lang="ko-KR" altLang="en-US" sz="1600" dirty="0"/>
          </a:p>
          <a:p>
            <a:pPr lvl="1"/>
            <a:r>
              <a:rPr lang="en-US" altLang="ko-KR" sz="1600" dirty="0"/>
              <a:t> s1</a:t>
            </a:r>
            <a:r>
              <a:rPr lang="ko-KR" altLang="en-US" sz="1600" dirty="0"/>
              <a:t>은 </a:t>
            </a:r>
            <a:r>
              <a:rPr lang="en-US" altLang="ko-KR" sz="1600" dirty="0"/>
              <a:t>new String(“</a:t>
            </a:r>
            <a:r>
              <a:rPr lang="ko-KR" altLang="en-US" sz="1600" dirty="0"/>
              <a:t>안녕</a:t>
            </a:r>
            <a:r>
              <a:rPr lang="en-US" altLang="ko-KR" sz="1600" dirty="0"/>
              <a:t>, </a:t>
            </a:r>
            <a:r>
              <a:rPr lang="ko-KR" altLang="en-US" sz="1600" dirty="0"/>
              <a:t>자바</a:t>
            </a:r>
            <a:r>
              <a:rPr lang="en-US" altLang="ko-KR" sz="1600" dirty="0"/>
              <a:t>!”)</a:t>
            </a:r>
            <a:r>
              <a:rPr lang="ko-KR" altLang="en-US" sz="1600" dirty="0"/>
              <a:t>를 호출해서 생성한 객체를 </a:t>
            </a:r>
            <a:r>
              <a:rPr lang="ko-KR" altLang="en-US" sz="1600" dirty="0"/>
              <a:t>가리킴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호출</a:t>
            </a:r>
            <a:r>
              <a:rPr lang="en-US" altLang="ko-KR" sz="1600" dirty="0"/>
              <a:t>)</a:t>
            </a:r>
            <a:endParaRPr lang="en-US" altLang="ko-KR" sz="1600" dirty="0"/>
          </a:p>
          <a:p>
            <a:pPr lvl="1"/>
            <a:r>
              <a:rPr lang="ko-KR" altLang="en-US" sz="1600" dirty="0"/>
              <a:t>내용이 </a:t>
            </a:r>
            <a:r>
              <a:rPr lang="ko-KR" altLang="en-US" sz="1600" dirty="0"/>
              <a:t>같은 문자열 </a:t>
            </a:r>
            <a:r>
              <a:rPr lang="ko-KR" altLang="en-US" sz="1600" dirty="0" err="1"/>
              <a:t>리터럴은</a:t>
            </a:r>
            <a:r>
              <a:rPr lang="ko-KR" altLang="en-US" sz="1600" dirty="0"/>
              <a:t>  새로운 </a:t>
            </a:r>
            <a:r>
              <a:rPr lang="en-US" altLang="ko-KR" sz="1600" dirty="0"/>
              <a:t>String </a:t>
            </a:r>
            <a:r>
              <a:rPr lang="ko-KR" altLang="en-US" sz="1600" dirty="0"/>
              <a:t>객체를 생성하지 </a:t>
            </a:r>
            <a:r>
              <a:rPr lang="ko-KR" altLang="en-US" sz="1600" dirty="0"/>
              <a:t>않고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기존 </a:t>
            </a:r>
            <a:r>
              <a:rPr lang="ko-KR" altLang="en-US" sz="1600" dirty="0" err="1"/>
              <a:t>리터털을</a:t>
            </a:r>
            <a:r>
              <a:rPr lang="ko-KR" altLang="en-US" sz="1600" dirty="0"/>
              <a:t> </a:t>
            </a:r>
            <a:r>
              <a:rPr lang="ko-KR" altLang="en-US" sz="1600" dirty="0"/>
              <a:t>공유</a:t>
            </a:r>
            <a:endParaRPr lang="en-US" altLang="ko-KR" sz="1600" dirty="0"/>
          </a:p>
          <a:p>
            <a:pPr lvl="1"/>
            <a:r>
              <a:rPr lang="en-US" altLang="ko-KR" sz="1600" dirty="0"/>
              <a:t>s1</a:t>
            </a:r>
            <a:r>
              <a:rPr lang="ko-KR" altLang="en-US" sz="1600" dirty="0"/>
              <a:t>과 </a:t>
            </a:r>
            <a:r>
              <a:rPr lang="en-US" altLang="ko-KR" sz="1600" dirty="0"/>
              <a:t>s2</a:t>
            </a:r>
            <a:r>
              <a:rPr lang="ko-KR" altLang="en-US" sz="1600" dirty="0"/>
              <a:t>는 동일한 </a:t>
            </a:r>
            <a:r>
              <a:rPr lang="en-US" altLang="ko-KR" sz="1600" dirty="0"/>
              <a:t>String </a:t>
            </a:r>
            <a:r>
              <a:rPr lang="ko-KR" altLang="en-US" sz="1600" dirty="0"/>
              <a:t>객체를 </a:t>
            </a:r>
            <a:r>
              <a:rPr lang="ko-KR" altLang="en-US" sz="1600" dirty="0"/>
              <a:t>가리킴</a:t>
            </a:r>
            <a:endParaRPr lang="ko-KR" altLang="en-US" sz="16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01" y="1562262"/>
            <a:ext cx="4981575" cy="71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00" y="2607889"/>
            <a:ext cx="6191250" cy="1123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1086480" y="197640"/>
              <a:ext cx="10370160" cy="45813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0000" y="189000"/>
                <a:ext cx="10387080" cy="45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5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메서드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42" y="1861967"/>
            <a:ext cx="5819775" cy="4333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46716" y="4028904"/>
            <a:ext cx="1577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.length()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46717" y="2186459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.charAt(1)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46716" y="2965747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.concat(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69046" y="5002275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s1.substring(4, 8)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2174040" y="832680"/>
              <a:ext cx="7460640" cy="512244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5760" y="824760"/>
                <a:ext cx="7477920" cy="51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7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 smtClean="0"/>
              <a:t>조작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20" y="4043570"/>
            <a:ext cx="2113320" cy="1281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49" y="1652954"/>
            <a:ext cx="8296275" cy="4114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3078360" y="2289960"/>
              <a:ext cx="3583080" cy="23713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7920" y="2279520"/>
                <a:ext cx="3603960" cy="23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6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109</Words>
  <Application>Microsoft Office PowerPoint</Application>
  <PresentationFormat>와이드스크린</PresentationFormat>
  <Paragraphs>31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Consolas</vt:lpstr>
      <vt:lpstr>Wingdings</vt:lpstr>
      <vt:lpstr>Office 테마</vt:lpstr>
      <vt:lpstr>7주차: Java 프로그래밍</vt:lpstr>
      <vt:lpstr>과제 </vt:lpstr>
      <vt:lpstr>수업내용</vt:lpstr>
      <vt:lpstr>문자열</vt:lpstr>
      <vt:lpstr>문자열</vt:lpstr>
      <vt:lpstr>문자열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7주차: Java 프로그래밍</dc:title>
  <dc:creator>Yunhee Kang</dc:creator>
  <cp:lastModifiedBy>Yunhee Kang</cp:lastModifiedBy>
  <cp:revision>4</cp:revision>
  <dcterms:created xsi:type="dcterms:W3CDTF">2020-04-27T00:28:27Z</dcterms:created>
  <dcterms:modified xsi:type="dcterms:W3CDTF">2020-04-27T05:20:57Z</dcterms:modified>
</cp:coreProperties>
</file>