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3" r:id="rId4"/>
    <p:sldId id="264" r:id="rId5"/>
    <p:sldId id="265" r:id="rId6"/>
    <p:sldId id="266" r:id="rId7"/>
    <p:sldId id="262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A0C8C-BC79-4905-A41D-75435945525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7DC3D-F479-42AE-BAE2-7C861B470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6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1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7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622E-F8B9-4BD2-8DB6-711DC84474E0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7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: Java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디버깅 및 배열</a:t>
            </a:r>
            <a:endParaRPr lang="en-US" altLang="ko-KR" dirty="0"/>
          </a:p>
          <a:p>
            <a:r>
              <a:rPr lang="ko-KR" altLang="en-US" dirty="0"/>
              <a:t>백석대학교 강윤희</a:t>
            </a:r>
          </a:p>
        </p:txBody>
      </p:sp>
    </p:spTree>
    <p:extLst>
      <p:ext uri="{BB962C8B-B14F-4D97-AF65-F5344CB8AC3E}">
        <p14:creationId xmlns:p14="http://schemas.microsoft.com/office/powerpoint/2010/main" val="192344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2" y="1778977"/>
            <a:ext cx="10534650" cy="47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내용을 살펴본 후 오류의 원인을 찾아봄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682081"/>
            <a:ext cx="10887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중단점 설정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0" y="1592348"/>
            <a:ext cx="7648575" cy="48291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969477" y="4475285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7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각종 실행 버튼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0"/>
          <a:stretch/>
        </p:blipFill>
        <p:spPr>
          <a:xfrm>
            <a:off x="2176047" y="1581722"/>
            <a:ext cx="7658100" cy="491013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76047" y="4299439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1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변수 추적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93" y="1531258"/>
            <a:ext cx="7677150" cy="48482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303584" y="3840015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8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실행 결과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4"/>
          <a:stretch/>
        </p:blipFill>
        <p:spPr>
          <a:xfrm>
            <a:off x="2143626" y="1572430"/>
            <a:ext cx="7639050" cy="453517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224454" y="3840015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4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선언과 생성</a:t>
            </a:r>
            <a:endParaRPr lang="en-US" altLang="ko-KR" dirty="0"/>
          </a:p>
          <a:p>
            <a:pPr lvl="1"/>
            <a:r>
              <a:rPr lang="ko-KR" altLang="en-US" dirty="0"/>
              <a:t>배열의 선언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배열의 선언과 생성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선언과 초기화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01" y="1896865"/>
            <a:ext cx="42576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51" y="1896866"/>
            <a:ext cx="15335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00" y="3088709"/>
            <a:ext cx="6819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2" y="2383056"/>
            <a:ext cx="9144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2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4647"/>
            <a:ext cx="7924831" cy="45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65</Words>
  <Application>Microsoft Macintosh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8주차: Java 프로그래밍</vt:lpstr>
      <vt:lpstr>디버깅</vt:lpstr>
      <vt:lpstr>디버깅</vt:lpstr>
      <vt:lpstr>디버깅</vt:lpstr>
      <vt:lpstr>디버깅</vt:lpstr>
      <vt:lpstr>디버깅</vt:lpstr>
      <vt:lpstr>배열 기초</vt:lpstr>
      <vt:lpstr>배열 다루기</vt:lpstr>
      <vt:lpstr>객체 배열</vt:lpstr>
      <vt:lpstr>ArrayList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7주차: Java 프로그래밍</dc:title>
  <dc:creator>Yunhee Kang</dc:creator>
  <cp:lastModifiedBy>강윤희</cp:lastModifiedBy>
  <cp:revision>13</cp:revision>
  <dcterms:created xsi:type="dcterms:W3CDTF">2020-04-27T00:28:27Z</dcterms:created>
  <dcterms:modified xsi:type="dcterms:W3CDTF">2022-08-15T08:57:41Z</dcterms:modified>
</cp:coreProperties>
</file>