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80" r:id="rId3"/>
    <p:sldId id="268" r:id="rId4"/>
    <p:sldId id="436" r:id="rId5"/>
    <p:sldId id="437" r:id="rId6"/>
    <p:sldId id="464" r:id="rId7"/>
    <p:sldId id="467" r:id="rId8"/>
    <p:sldId id="28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D11E0-BB4F-48A5-9912-1AD78A72FCEE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50843-1208-47AF-8A28-AD8766669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6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A349A4-FBBA-4C99-8863-5EAD012ED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149D0-2689-42A3-A27A-5BBB1D995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나눔고딕" charset="-127"/>
                <a:ea typeface="나눔고딕" charset="-127"/>
              </a:rPr>
              <a:t>객체지향</a:t>
            </a:r>
            <a:r>
              <a:rPr lang="en-US" altLang="ko-KR">
                <a:latin typeface="나눔고딕" charset="-127"/>
                <a:ea typeface="나눔고딕" charset="-127"/>
              </a:rPr>
              <a:t> </a:t>
            </a:r>
            <a:r>
              <a:rPr lang="ko-KR" altLang="en-US">
                <a:latin typeface="나눔고딕" charset="-127"/>
                <a:ea typeface="나눔고딕" charset="-127"/>
              </a:rPr>
              <a:t>프로그램의</a:t>
            </a:r>
            <a:r>
              <a:rPr lang="en-US" altLang="ko-KR">
                <a:latin typeface="나눔고딕" charset="-127"/>
                <a:ea typeface="나눔고딕" charset="-127"/>
              </a:rPr>
              <a:t> </a:t>
            </a:r>
            <a:r>
              <a:rPr lang="ko-KR" altLang="en-US">
                <a:latin typeface="나눔고딕" charset="-127"/>
                <a:ea typeface="나눔고딕" charset="-127"/>
              </a:rPr>
              <a:t>주요</a:t>
            </a:r>
            <a:r>
              <a:rPr lang="en-US" altLang="ko-KR">
                <a:latin typeface="나눔고딕" charset="-127"/>
                <a:ea typeface="나눔고딕" charset="-127"/>
              </a:rPr>
              <a:t> </a:t>
            </a:r>
            <a:r>
              <a:rPr lang="ko-KR" altLang="en-US">
                <a:latin typeface="나눔고딕" charset="-127"/>
                <a:ea typeface="나눔고딕" charset="-127"/>
              </a:rPr>
              <a:t>개념인</a:t>
            </a:r>
            <a:r>
              <a:rPr lang="en-US" altLang="ko-KR">
                <a:latin typeface="나눔고딕" charset="-127"/>
                <a:ea typeface="나눔고딕" charset="-127"/>
              </a:rPr>
              <a:t> </a:t>
            </a:r>
            <a:endParaRPr lang="en-US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E7A37-6B37-4A44-B9E5-2AB646A7E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A90E488E-F3E5-448D-9C3B-A22B498042B4}" type="slidenum">
              <a:rPr lang="en-US" altLang="ko-KR" sz="1200">
                <a:ea typeface="돋움" panose="020B0600000101010101" pitchFamily="50" charset="-127"/>
              </a:rPr>
              <a:pPr/>
              <a:t>3</a:t>
            </a:fld>
            <a:endParaRPr lang="en-US" altLang="ko-KR" sz="1200"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14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4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7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46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1008112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082678"/>
            <a:ext cx="10945216" cy="5514674"/>
          </a:xfrm>
        </p:spPr>
        <p:txBody>
          <a:bodyPr/>
          <a:lstStyle>
            <a:lvl1pPr marL="269875" indent="-26987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44251" y="6550026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/40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96313" y="6551273"/>
            <a:ext cx="5694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6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31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4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2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36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1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1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BC50-77FF-48F1-8760-AC5CC7E72801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주차</a:t>
            </a:r>
            <a:r>
              <a:rPr lang="en-US" altLang="ko-KR" dirty="0"/>
              <a:t>: Java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백석대학교 강윤희</a:t>
            </a:r>
          </a:p>
        </p:txBody>
      </p:sp>
    </p:spTree>
    <p:extLst>
      <p:ext uri="{BB962C8B-B14F-4D97-AF65-F5344CB8AC3E}">
        <p14:creationId xmlns:p14="http://schemas.microsoft.com/office/powerpoint/2010/main" val="19080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패키지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FEF19A-A0D1-4C07-8BBE-D9141E8D1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870" y="1825625"/>
            <a:ext cx="3465140" cy="460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0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4">
            <a:extLst>
              <a:ext uri="{FF2B5EF4-FFF2-40B4-BE49-F238E27FC236}">
                <a16:creationId xmlns:a16="http://schemas.microsoft.com/office/drawing/2014/main" id="{CFC06AC5-25D9-4D36-95D9-1C68CCA7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charset="-127"/>
                <a:ea typeface="나눔고딕" charset="-127"/>
              </a:rPr>
              <a:t>수업목표</a:t>
            </a:r>
            <a:endParaRPr lang="en-US" altLang="ko-KR" dirty="0">
              <a:latin typeface="나눔고딕" charset="-127"/>
              <a:ea typeface="나눔고딕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4BD2-B618-4365-B437-39BA32F6383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나눔고딕" charset="-127"/>
                <a:ea typeface="나눔고딕" charset="-127"/>
              </a:rPr>
              <a:t> </a:t>
            </a:r>
            <a:r>
              <a:rPr lang="ko-KR" altLang="en-US" dirty="0"/>
              <a:t>패키지 의미</a:t>
            </a:r>
            <a:endParaRPr lang="en-US" altLang="ko-KR" dirty="0"/>
          </a:p>
          <a:p>
            <a:pPr lvl="1"/>
            <a:r>
              <a:rPr lang="ko-KR" altLang="en-US" dirty="0"/>
              <a:t>상호  관련  있는 클래스와  인터페이스를  한곳에 묶어 놓은 것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ko-KR" altLang="en-US" dirty="0"/>
              <a:t>자바는 개발자가 편리하게 프로그래밍할 수 있도록 기본 패키지를 제공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>
              <a:defRPr/>
            </a:pPr>
            <a:endParaRPr lang="en-US" dirty="0">
              <a:latin typeface="나눔고딕" charset="-127"/>
              <a:ea typeface="나눔고딕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9BC34B-E252-4006-9825-EF19ABFD3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36" y="2950767"/>
            <a:ext cx="4762500" cy="30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079"/>
    </mc:Choice>
    <mc:Fallback xmlns="">
      <p:transition spd="slow" advTm="22507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475" y="1499676"/>
            <a:ext cx="4016873" cy="39866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56" y="968378"/>
            <a:ext cx="4587575" cy="32079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956" y="4390903"/>
            <a:ext cx="33813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6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실행 중인 자바 프로그램 내부에 포함된 클래스와 인터페이스 정보를 제공하기위해 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 err="1"/>
              <a:t>getName</a:t>
            </a:r>
            <a:r>
              <a:rPr lang="en-US" altLang="ko-KR" dirty="0"/>
              <a:t>( ), </a:t>
            </a:r>
            <a:r>
              <a:rPr lang="en-US" altLang="ko-KR" dirty="0" err="1"/>
              <a:t>getSimpleName</a:t>
            </a:r>
            <a:r>
              <a:rPr lang="en-US" altLang="ko-KR" dirty="0"/>
              <a:t>( ) </a:t>
            </a:r>
            <a:r>
              <a:rPr lang="ko-KR" altLang="en-US" dirty="0"/>
              <a:t>등 다양한 메서드를 제공</a:t>
            </a:r>
            <a:endParaRPr lang="en-US" altLang="ko-KR" dirty="0"/>
          </a:p>
          <a:p>
            <a:pPr lvl="1"/>
            <a:r>
              <a:rPr lang="en-US" altLang="ko-KR" dirty="0"/>
              <a:t>Class</a:t>
            </a:r>
            <a:r>
              <a:rPr lang="ko-KR" altLang="en-US" dirty="0"/>
              <a:t>클래스는 생성자가 없고 </a:t>
            </a:r>
            <a:r>
              <a:rPr lang="en-US" altLang="ko-KR" dirty="0"/>
              <a:t>JVM</a:t>
            </a:r>
            <a:r>
              <a:rPr lang="ko-KR" altLang="en-US" dirty="0"/>
              <a:t>이 대응하는 </a:t>
            </a:r>
            <a:r>
              <a:rPr lang="en-US" altLang="ko-KR" dirty="0"/>
              <a:t>Class</a:t>
            </a:r>
            <a:r>
              <a:rPr lang="ko-KR" altLang="en-US" dirty="0"/>
              <a:t>객체를 자동으로 생성</a:t>
            </a:r>
            <a:endParaRPr lang="en-US" altLang="ko-KR" dirty="0"/>
          </a:p>
          <a:p>
            <a:pPr lvl="1"/>
            <a:r>
              <a:rPr lang="ko-KR" altLang="en-US" dirty="0"/>
              <a:t>실행 도중 객체 정보를 얻으려면 </a:t>
            </a:r>
            <a:r>
              <a:rPr lang="en-US" altLang="ko-KR" dirty="0" err="1"/>
              <a:t>getClass</a:t>
            </a:r>
            <a:r>
              <a:rPr lang="en-US" altLang="ko-KR" dirty="0"/>
              <a:t>( )</a:t>
            </a:r>
            <a:r>
              <a:rPr lang="ko-KR" altLang="en-US" dirty="0"/>
              <a:t>의 결과인 </a:t>
            </a:r>
            <a:r>
              <a:rPr lang="en-US" altLang="ko-KR" dirty="0"/>
              <a:t>Class</a:t>
            </a:r>
            <a:r>
              <a:rPr lang="ko-KR" altLang="en-US" dirty="0"/>
              <a:t>객체를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2402515" y="2778095"/>
            <a:ext cx="7067550" cy="847725"/>
            <a:chOff x="868104" y="3494235"/>
            <a:chExt cx="7067550" cy="84772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104" y="3494235"/>
              <a:ext cx="7067550" cy="8477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562525" y="4003406"/>
              <a:ext cx="797013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Object</a:t>
              </a:r>
              <a:endParaRPr lang="ko-KR" altLang="en-US" sz="1600" dirty="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096" y="3816185"/>
            <a:ext cx="77438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8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162" y="1781175"/>
            <a:ext cx="8829838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6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CE060-A35B-483B-8AA4-19E83D94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Lab. Class</a:t>
            </a:r>
            <a:r>
              <a:rPr lang="ko-KR" altLang="en-US" dirty="0"/>
              <a:t> 클래스를 활용한 클래스 </a:t>
            </a:r>
            <a:r>
              <a:rPr lang="ko-KR" altLang="en-US" dirty="0" err="1"/>
              <a:t>정보얻기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772CD3-03DC-4844-8D20-9630EE63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30" y="3056966"/>
            <a:ext cx="4129050" cy="35403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F6DAB7-6503-4F6A-ABBF-65FBCF0B1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114190"/>
            <a:ext cx="4718236" cy="15620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BDF2C8-AEBF-49A6-B23A-B0BD37878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16" y="1184182"/>
            <a:ext cx="36480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3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810"/>
    </mc:Choice>
    <mc:Fallback xmlns="">
      <p:transition spd="slow" advTm="31781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DD601-9408-42ED-BA46-8D0BABA6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주차 과제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E72562-0EC2-46C8-8453-C04C6DA5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92" y="950259"/>
            <a:ext cx="9581931" cy="5907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80BC18-E668-4CC5-941B-1FD0A9EBEC71}"/>
              </a:ext>
            </a:extLst>
          </p:cNvPr>
          <p:cNvSpPr txBox="1"/>
          <p:nvPr/>
        </p:nvSpPr>
        <p:spPr>
          <a:xfrm>
            <a:off x="7593106" y="2680447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클래스정보 얻기</a:t>
            </a:r>
          </a:p>
        </p:txBody>
      </p:sp>
    </p:spTree>
    <p:extLst>
      <p:ext uri="{BB962C8B-B14F-4D97-AF65-F5344CB8AC3E}">
        <p14:creationId xmlns:p14="http://schemas.microsoft.com/office/powerpoint/2010/main" val="328413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111</Words>
  <Application>Microsoft Office PowerPoint</Application>
  <PresentationFormat>와이드스크린</PresentationFormat>
  <Paragraphs>23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나눔고딕</vt:lpstr>
      <vt:lpstr>맑은 고딕</vt:lpstr>
      <vt:lpstr>함초롬돋움</vt:lpstr>
      <vt:lpstr>Arial</vt:lpstr>
      <vt:lpstr>Times New Roman</vt:lpstr>
      <vt:lpstr>Wingdings</vt:lpstr>
      <vt:lpstr>Office 테마</vt:lpstr>
      <vt:lpstr>12주차: Java 프로그래밍</vt:lpstr>
      <vt:lpstr>패키지 사용하기</vt:lpstr>
      <vt:lpstr>수업목표</vt:lpstr>
      <vt:lpstr>java.lang 패키지</vt:lpstr>
      <vt:lpstr>java.lang 패키지</vt:lpstr>
      <vt:lpstr>java.lang 패키지</vt:lpstr>
      <vt:lpstr>Lab. Class 클래스를 활용한 클래스 정보얻기 </vt:lpstr>
      <vt:lpstr>12주차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Yunhee Kang</dc:creator>
  <cp:lastModifiedBy>강윤희</cp:lastModifiedBy>
  <cp:revision>20</cp:revision>
  <dcterms:created xsi:type="dcterms:W3CDTF">2020-05-10T01:48:54Z</dcterms:created>
  <dcterms:modified xsi:type="dcterms:W3CDTF">2020-06-01T05:16:57Z</dcterms:modified>
</cp:coreProperties>
</file>