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66" r:id="rId9"/>
    <p:sldId id="262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0C8C-BC79-4905-A41D-75435945525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7DC3D-F479-42AE-BAE2-7C861B470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622E-F8B9-4BD2-8DB6-711DC84474E0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Java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4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2" y="2383056"/>
            <a:ext cx="9144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2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4647"/>
            <a:ext cx="7924831" cy="45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2" y="1778977"/>
            <a:ext cx="10534650" cy="4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9" y="1415561"/>
            <a:ext cx="5467350" cy="47918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수업내용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37792" y="4233551"/>
            <a:ext cx="2780567" cy="6242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0345" y="199613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주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6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3891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986"/>
            <a:ext cx="8103577" cy="414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266" y="2120960"/>
            <a:ext cx="2847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내용을 살펴본 후 오류의 원인을 찾아봄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82081"/>
            <a:ext cx="10887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중단점 설정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0" y="1592348"/>
            <a:ext cx="7648575" cy="48291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969477" y="447528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각종 실행 버튼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0"/>
          <a:stretch/>
        </p:blipFill>
        <p:spPr>
          <a:xfrm>
            <a:off x="2176047" y="1581722"/>
            <a:ext cx="7658100" cy="491013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176047" y="4299439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1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변수 추적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93" y="1531258"/>
            <a:ext cx="7677150" cy="48482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303584" y="384001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8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ko-KR" altLang="en-US" dirty="0" err="1"/>
              <a:t>퍼스펙티브와</a:t>
            </a:r>
            <a:r>
              <a:rPr lang="ko-KR" altLang="en-US" dirty="0"/>
              <a:t> 실행 결과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4"/>
          <a:stretch/>
        </p:blipFill>
        <p:spPr>
          <a:xfrm>
            <a:off x="2143626" y="1572430"/>
            <a:ext cx="7639050" cy="453517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224454" y="3840015"/>
            <a:ext cx="1714500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4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r>
              <a:rPr lang="ko-KR" altLang="en-US" dirty="0"/>
              <a:t>배열의 선언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선언과 생성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선언과 초기화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1" y="18968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51" y="1896866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0" y="3088709"/>
            <a:ext cx="6819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67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8주차: Java 프로그래밍</vt:lpstr>
      <vt:lpstr>수업내용</vt:lpstr>
      <vt:lpstr>과제 </vt:lpstr>
      <vt:lpstr>디버깅</vt:lpstr>
      <vt:lpstr>디버깅</vt:lpstr>
      <vt:lpstr>디버깅</vt:lpstr>
      <vt:lpstr>디버깅</vt:lpstr>
      <vt:lpstr>디버깅</vt:lpstr>
      <vt:lpstr>배열 기초</vt:lpstr>
      <vt:lpstr>배열 다루기</vt:lpstr>
      <vt:lpstr>객체 배열</vt:lpstr>
      <vt:lpstr>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7주차: Java 프로그래밍</dc:title>
  <dc:creator>Yunhee Kang</dc:creator>
  <cp:lastModifiedBy>Yunhee Kang</cp:lastModifiedBy>
  <cp:revision>12</cp:revision>
  <dcterms:created xsi:type="dcterms:W3CDTF">2020-04-27T00:28:27Z</dcterms:created>
  <dcterms:modified xsi:type="dcterms:W3CDTF">2020-05-10T14:06:37Z</dcterms:modified>
</cp:coreProperties>
</file>