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64" r:id="rId4"/>
    <p:sldId id="265" r:id="rId5"/>
    <p:sldId id="261" r:id="rId6"/>
    <p:sldId id="266" r:id="rId7"/>
    <p:sldId id="262" r:id="rId8"/>
    <p:sldId id="259" r:id="rId9"/>
    <p:sldId id="258" r:id="rId10"/>
    <p:sldId id="260" r:id="rId11"/>
    <p:sldId id="257" r:id="rId12"/>
    <p:sldId id="263" r:id="rId13"/>
    <p:sldId id="272" r:id="rId14"/>
    <p:sldId id="268" r:id="rId15"/>
    <p:sldId id="267" r:id="rId16"/>
    <p:sldId id="273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933"/>
  </p:normalViewPr>
  <p:slideViewPr>
    <p:cSldViewPr snapToGrid="0" snapToObjects="1">
      <p:cViewPr varScale="1">
        <p:scale>
          <a:sx n="75" d="100"/>
          <a:sy n="75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B0FAF-7A53-D04C-B5B6-7F923713E22A}" type="datetimeFigureOut">
              <a:rPr lang="en-US" smtClean="0"/>
              <a:t>2/2/20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FA0B7-BDAC-A34C-B6B2-7838469B3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7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kjjo.github.io/python/2019/08/11/navermap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lium.readthedocs.io/en/latest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ricnjennifer.github.io/python_visualization/2018/01/21/PythonVisualization_Chapt6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https://mkjjo.github.io/python/2019/08/11/navermap.html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FA0B7-BDAC-A34C-B6B2-7838469B31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36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Folium(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https://folium.readthedocs.io/en/latest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 위치정보를 시각화하기 위한 라이브러리 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지도상의 위치를 표시하기 위해 ‘위도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latitude)’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‘경도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longitude)’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위도’는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적도를 기준으로 하여 남쪽으로 남극점까지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90°,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북쪽으로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북극점까지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나누어 표시한다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우리나라는 적도의 북쪽인 북위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34° ~ 38°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사이에 위치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동경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180°,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서경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180°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분리한다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서울의 경우 동경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127°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위치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FA0B7-BDAC-A34C-B6B2-7838469B31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7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https://ericnjennifer.github.io/python_visualization/2018/01/21/PythonVisualization_Chapt6.html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FA0B7-BDAC-A34C-B6B2-7838469B31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0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5923-B6BD-2745-9637-EC85AA090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CA78-1BFA-8249-8F1C-DA17EBFE5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7820F-1114-1840-9DE0-3A6ED578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CB1F-608E-3546-B244-F6DA629103B9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D4626-003D-AE43-8C20-D9B7DAFD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88127-662F-584A-91AC-23C85C5D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816F-6654-E848-AF6D-8BFFC65A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6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E2AD-4934-494B-821E-DC7437DD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FE985-ED87-514F-ADA5-E9329E108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39D35-BF43-B543-8DA2-C6A25995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CB1F-608E-3546-B244-F6DA629103B9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84BFA-85B9-124B-9F19-D11C508A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25DF8-4917-2743-8EB0-EDB68479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816F-6654-E848-AF6D-8BFFC65A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6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A73BCA-608D-D647-8498-5D2886DA3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50711-1F4E-6042-928B-70BE69EBA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B9EB6-59AA-7543-9BC2-C186A9E1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CB1F-608E-3546-B244-F6DA629103B9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B6E2E-C143-D543-96D2-B5664B47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E7A16-EC2D-C340-B238-E7070F29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816F-6654-E848-AF6D-8BFFC65A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3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DA78-C55D-CA45-896D-DEA8273B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ED8F-109D-E144-81CA-80EAFE2D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97C79-18D1-A64A-BF09-BF496492E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CB1F-608E-3546-B244-F6DA629103B9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016B3-22B7-6F4E-A1FF-4BB47DC4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B74F2-05CB-0C4A-BE13-E8A4C299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816F-6654-E848-AF6D-8BFFC65A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7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2658-8EFF-1F41-9520-7B4F9B6F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6D15F-E291-DB4C-885A-ABB0B6EBE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E176-181D-2C42-898C-2FA20C66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CB1F-608E-3546-B244-F6DA629103B9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B7FD6-BFF4-FC44-9CB0-CD0DC6D5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0E796-1531-8741-90BD-5845EC06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816F-6654-E848-AF6D-8BFFC65A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C857-0E28-4F44-86A6-97C97608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F15CF-7422-6744-8888-FF7F840B7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C64CC-592B-DE4C-BFC5-8D7CB752B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D40AA-44DB-5B41-895B-28085623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CB1F-608E-3546-B244-F6DA629103B9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37A17-77A0-4F45-85D5-CC654A2D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9F2B3-1CC0-4149-8017-B8D71B31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816F-6654-E848-AF6D-8BFFC65A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2902-560A-D745-96CB-DA08A3ED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473B0-CC95-6945-9660-06FEE858C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9082A-7A99-6E4A-9408-C31F13104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3B91B-77A5-8049-8D17-D60297145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D9927-4DEE-1344-B3D4-E90320A51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C303E-0A49-0840-BBF7-71818CF1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CB1F-608E-3546-B244-F6DA629103B9}" type="datetimeFigureOut">
              <a:rPr lang="en-US" smtClean="0"/>
              <a:t>2/2/20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29589F-FFF7-A14A-9935-BAA62BC3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63785-7064-174D-9DA8-AF6565B2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816F-6654-E848-AF6D-8BFFC65A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1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C1DB-D08C-E94E-8E47-003564F2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40BC8-3163-C34B-A4E5-959F3C38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CB1F-608E-3546-B244-F6DA629103B9}" type="datetimeFigureOut">
              <a:rPr lang="en-US" smtClean="0"/>
              <a:t>2/2/20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1B16B-7E9D-5B4B-B3BE-F97FF145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E09AF-1559-0E4D-8553-674F0E98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816F-6654-E848-AF6D-8BFFC65A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2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F236C-D63D-0C42-80C9-1AFA902E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CB1F-608E-3546-B244-F6DA629103B9}" type="datetimeFigureOut">
              <a:rPr lang="en-US" smtClean="0"/>
              <a:t>2/2/20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D4EDBD-C7A6-5348-A4A8-35E354CB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A083E-41C2-E547-B3C1-9F4805B5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816F-6654-E848-AF6D-8BFFC65A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FF6F-CE83-2D4D-8A0E-478A3924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A0C3-625A-FF4E-B19E-7072E19C7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49997-B235-264F-816C-64B3B5F61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E93EE-6EFA-F746-A4FB-9A508B71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CB1F-608E-3546-B244-F6DA629103B9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6EBA2-0A92-1B4F-81AA-D0AA8342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A6DDA-4BBB-484F-BF9C-D92976D0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816F-6654-E848-AF6D-8BFFC65A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7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B43A-666B-BB41-91DF-C3DC72CA0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24D75-A184-9147-8044-9342B491A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1F739-54AD-BA43-A1AE-8F2EA433A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0D79E-BE1A-E242-894D-C0A50E28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CB1F-608E-3546-B244-F6DA629103B9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0DCB4-A373-1B4A-BF29-33E17F38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0C172-50EE-E64B-B2D5-958440C2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816F-6654-E848-AF6D-8BFFC65A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5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2E1E9-DF35-3046-84A6-1ABA6827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86D5C-0103-704D-96E2-1C0FC2379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BE45B-79BC-244B-B46E-2804FD7D4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4CB1F-608E-3546-B244-F6DA629103B9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EDD71-6974-194B-A38F-FC468D48C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35094-9CB8-0742-A2EE-3D11B86B1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5816F-6654-E848-AF6D-8BFFC65A0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6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22EB-8DFA-2743-BC1F-E1378F5B4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지도  </a:t>
            </a:r>
            <a:r>
              <a:rPr lang="en-US" altLang="ko-KR" dirty="0"/>
              <a:t>API  </a:t>
            </a:r>
            <a:r>
              <a:rPr lang="ko-KR" altLang="en-US" dirty="0"/>
              <a:t>활용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16D4E-32AD-D149-96DC-058E22CEB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백석대학교</a:t>
            </a:r>
            <a:endParaRPr lang="en-US" altLang="ko-KR" dirty="0"/>
          </a:p>
          <a:p>
            <a:r>
              <a:rPr lang="ko-KR" altLang="en-US" dirty="0" err="1"/>
              <a:t>강윤희</a:t>
            </a:r>
            <a:r>
              <a:rPr lang="ko-KR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81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7685-DD95-5141-ABFD-E15DB3CC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네이버 지도 </a:t>
            </a:r>
            <a:r>
              <a:rPr lang="en-US" dirty="0"/>
              <a:t>API </a:t>
            </a:r>
            <a:r>
              <a:rPr lang="ko-KR" altLang="en-US" dirty="0"/>
              <a:t>이용하기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CF2CE-46FA-1C42-8334-B49AB7AF6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88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05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A0F9-8E77-624C-89C5-DBD51755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네이버 지도 </a:t>
            </a:r>
            <a:r>
              <a:rPr lang="en-US" dirty="0"/>
              <a:t>API </a:t>
            </a:r>
            <a:r>
              <a:rPr lang="ko-KR" altLang="en-US" dirty="0"/>
              <a:t>이용하기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D4747-4888-BA49-BD91-C5B75EA0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96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0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AB5A-F16C-5E45-859B-9DEFDF0B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네이버 지도 </a:t>
            </a:r>
            <a:r>
              <a:rPr lang="en-US" dirty="0"/>
              <a:t>API </a:t>
            </a:r>
            <a:r>
              <a:rPr lang="ko-KR" altLang="en-US" dirty="0"/>
              <a:t>이용하기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E81B-6DF6-8C46-8E4E-9DD0974E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BF60E-6260-5340-83BC-902262DCC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074" y="1690688"/>
            <a:ext cx="8195852" cy="462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11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0ED1-312D-414C-B0EB-1F624691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네이버 지도 </a:t>
            </a:r>
            <a:r>
              <a:rPr lang="en-US" dirty="0"/>
              <a:t>API </a:t>
            </a:r>
            <a:r>
              <a:rPr lang="ko-KR" altLang="en-US" dirty="0"/>
              <a:t>이용하기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2FDEE-6E40-7E4F-BA3C-19176BA46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D2DAE-966B-3C49-8557-18C11246B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08120"/>
            <a:ext cx="11514667" cy="251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41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0776-DF49-3E45-A4D4-8D6249C8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네이버 지도 </a:t>
            </a:r>
            <a:r>
              <a:rPr lang="en-US" dirty="0"/>
              <a:t>API </a:t>
            </a:r>
            <a:r>
              <a:rPr lang="ko-KR" altLang="en-US" dirty="0"/>
              <a:t>이용하기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C6E7-B4C7-554B-AF2A-114C9FDCE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800" dirty="0" err="1"/>
              <a:t>req_addr</a:t>
            </a:r>
            <a:r>
              <a:rPr lang="en-US" sz="1800" dirty="0"/>
              <a:t> = '</a:t>
            </a:r>
            <a:r>
              <a:rPr lang="ko-KR" altLang="en-US" sz="1800" dirty="0"/>
              <a:t>서울특별시 종로구 세종로 </a:t>
            </a:r>
            <a:r>
              <a:rPr lang="en-US" altLang="ko-KR" sz="1800" dirty="0"/>
              <a:t>81-3'</a:t>
            </a:r>
            <a:br>
              <a:rPr lang="en-US" altLang="ko-KR" sz="1800" dirty="0"/>
            </a:br>
            <a:r>
              <a:rPr lang="en-US" sz="1800" dirty="0"/>
              <a:t>print('\n\n')</a:t>
            </a:r>
            <a:br>
              <a:rPr lang="en-US" sz="1800" dirty="0"/>
            </a:br>
            <a:r>
              <a:rPr lang="en-US" sz="1800" dirty="0" err="1"/>
              <a:t>jsonResult</a:t>
            </a:r>
            <a:r>
              <a:rPr lang="en-US" sz="1800" dirty="0"/>
              <a:t> = </a:t>
            </a:r>
            <a:r>
              <a:rPr lang="en-US" sz="1800" b="1" dirty="0" err="1"/>
              <a:t>getGeoData</a:t>
            </a:r>
            <a:r>
              <a:rPr lang="en-US" sz="1800" b="1" dirty="0"/>
              <a:t>(</a:t>
            </a:r>
            <a:r>
              <a:rPr lang="en-US" sz="1800" b="1" dirty="0" err="1"/>
              <a:t>req_addr</a:t>
            </a:r>
            <a:r>
              <a:rPr lang="en-US" sz="1800" b="1" dirty="0"/>
              <a:t>)</a:t>
            </a:r>
            <a:br>
              <a:rPr lang="en-US" sz="1800" b="1" dirty="0"/>
            </a:br>
            <a:r>
              <a:rPr lang="en-US" sz="1800" dirty="0"/>
              <a:t>if 'addresses' in </a:t>
            </a:r>
            <a:r>
              <a:rPr lang="en-US" sz="1800" dirty="0" err="1"/>
              <a:t>jsonResult.keys</a:t>
            </a:r>
            <a:r>
              <a:rPr lang="en-US" sz="1800" dirty="0"/>
              <a:t>():</a:t>
            </a:r>
            <a:br>
              <a:rPr lang="en-US" sz="1800" dirty="0"/>
            </a:br>
            <a:r>
              <a:rPr lang="en-US" sz="1800" dirty="0"/>
              <a:t>    print('</a:t>
            </a:r>
            <a:r>
              <a:rPr lang="ko-KR" altLang="en-US" sz="1800" dirty="0"/>
              <a:t>총 검색 결과</a:t>
            </a:r>
            <a:r>
              <a:rPr lang="en-US" altLang="ko-KR" sz="1800" dirty="0"/>
              <a:t>: ', </a:t>
            </a:r>
            <a:r>
              <a:rPr lang="en-US" sz="1800" dirty="0" err="1"/>
              <a:t>jsonResult</a:t>
            </a:r>
            <a:r>
              <a:rPr lang="en-US" sz="1800" dirty="0"/>
              <a:t>['meta']['</a:t>
            </a:r>
            <a:r>
              <a:rPr lang="en-US" sz="1800" dirty="0" err="1"/>
              <a:t>totalCount</a:t>
            </a:r>
            <a:r>
              <a:rPr lang="en-US" sz="1800" dirty="0"/>
              <a:t>'])</a:t>
            </a:r>
            <a:br>
              <a:rPr lang="en-US" sz="1800" dirty="0"/>
            </a:br>
            <a:r>
              <a:rPr lang="en-US" sz="1800" dirty="0"/>
              <a:t>    print('</a:t>
            </a:r>
            <a:r>
              <a:rPr lang="ko-KR" altLang="en-US" sz="1800" dirty="0"/>
              <a:t>요청 주소</a:t>
            </a:r>
            <a:r>
              <a:rPr lang="en-US" altLang="ko-KR" sz="1800" dirty="0"/>
              <a:t>: ', </a:t>
            </a:r>
            <a:r>
              <a:rPr lang="en-US" sz="1800" dirty="0" err="1"/>
              <a:t>req_addr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    item =  </a:t>
            </a:r>
            <a:r>
              <a:rPr lang="en-US" sz="1800" dirty="0" err="1"/>
              <a:t>jsonResult</a:t>
            </a:r>
            <a:r>
              <a:rPr lang="en-US" sz="1800" dirty="0"/>
              <a:t>['addresses'][x]</a:t>
            </a:r>
            <a:br>
              <a:rPr lang="en-US" sz="1800" dirty="0"/>
            </a:br>
            <a:r>
              <a:rPr lang="en-US" sz="1800" dirty="0"/>
              <a:t>    print('---------------------------------------------------')</a:t>
            </a:r>
            <a:br>
              <a:rPr lang="en-US" sz="1800" dirty="0"/>
            </a:br>
            <a:r>
              <a:rPr lang="en-US" sz="1800" dirty="0"/>
              <a:t>    print('</a:t>
            </a:r>
            <a:r>
              <a:rPr lang="ko-KR" altLang="en-US" sz="1800" dirty="0"/>
              <a:t>주소</a:t>
            </a:r>
            <a:r>
              <a:rPr lang="en-US" altLang="ko-KR" sz="1800" dirty="0"/>
              <a:t>: ', </a:t>
            </a:r>
            <a:r>
              <a:rPr lang="en-US" sz="1800" dirty="0"/>
              <a:t>item['</a:t>
            </a:r>
            <a:r>
              <a:rPr lang="en-US" sz="1800" dirty="0" err="1"/>
              <a:t>roadAddress</a:t>
            </a:r>
            <a:r>
              <a:rPr lang="en-US" sz="1800" dirty="0"/>
              <a:t>'])</a:t>
            </a:r>
            <a:br>
              <a:rPr lang="en-US" sz="1800" dirty="0"/>
            </a:br>
            <a:r>
              <a:rPr lang="en-US" sz="1800" dirty="0"/>
              <a:t>    print('</a:t>
            </a:r>
            <a:r>
              <a:rPr lang="ko-KR" altLang="en-US" sz="1800" dirty="0"/>
              <a:t>위도</a:t>
            </a:r>
            <a:r>
              <a:rPr lang="en-US" altLang="ko-KR" sz="1800" dirty="0"/>
              <a:t>: ', </a:t>
            </a:r>
            <a:r>
              <a:rPr lang="en-US" sz="1800" dirty="0" err="1"/>
              <a:t>str</a:t>
            </a:r>
            <a:r>
              <a:rPr lang="en-US" sz="1800" dirty="0"/>
              <a:t>(item['y']))</a:t>
            </a:r>
            <a:br>
              <a:rPr lang="en-US" sz="1800" dirty="0"/>
            </a:br>
            <a:r>
              <a:rPr lang="en-US" sz="1800" dirty="0"/>
              <a:t>    print('</a:t>
            </a:r>
            <a:r>
              <a:rPr lang="ko-KR" altLang="en-US" sz="1800" dirty="0"/>
              <a:t>경도</a:t>
            </a:r>
            <a:r>
              <a:rPr lang="en-US" altLang="ko-KR" sz="1800" dirty="0"/>
              <a:t>: ', </a:t>
            </a:r>
            <a:r>
              <a:rPr lang="en-US" sz="1800" dirty="0" err="1"/>
              <a:t>str</a:t>
            </a:r>
            <a:r>
              <a:rPr lang="en-US" sz="1800" dirty="0"/>
              <a:t>(item['x']))</a:t>
            </a:r>
          </a:p>
        </p:txBody>
      </p:sp>
    </p:spTree>
    <p:extLst>
      <p:ext uri="{BB962C8B-B14F-4D97-AF65-F5344CB8AC3E}">
        <p14:creationId xmlns:p14="http://schemas.microsoft.com/office/powerpoint/2010/main" val="1058167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0AEE-9FCD-D24D-AA69-AFA9582D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네이버 지도 </a:t>
            </a:r>
            <a:r>
              <a:rPr lang="en-US" dirty="0"/>
              <a:t>API </a:t>
            </a:r>
            <a:r>
              <a:rPr lang="ko-KR" altLang="en-US" dirty="0"/>
              <a:t>이용하기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B706B-4E63-3641-829F-FCAEE1FDA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위치정보 수집</a:t>
            </a:r>
          </a:p>
          <a:p>
            <a:pPr lvl="1"/>
            <a:r>
              <a:rPr lang="ko-KR" altLang="en-US" dirty="0"/>
              <a:t>지도  </a:t>
            </a:r>
            <a:r>
              <a:rPr lang="en-US" altLang="ko-KR" dirty="0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이용한 주소</a:t>
            </a:r>
            <a:r>
              <a:rPr lang="en-US" altLang="ko-KR" dirty="0"/>
              <a:t>,</a:t>
            </a:r>
            <a:r>
              <a:rPr lang="ko-KR" altLang="en-US" dirty="0"/>
              <a:t> 좌표 변환하기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D48C4-CA31-6E4F-8302-C1BECAF16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67" y="3166269"/>
            <a:ext cx="7620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84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FCF8BB-F3AB-D346-B726-C59C21173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27" y="321733"/>
            <a:ext cx="6200078" cy="623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72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74EB-5FC6-B446-97FB-542506B5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과제</a:t>
            </a:r>
            <a:r>
              <a:rPr lang="en-US" altLang="ko-KR" dirty="0"/>
              <a:t>) </a:t>
            </a:r>
            <a:r>
              <a:rPr lang="ko-KR" altLang="en-US" dirty="0"/>
              <a:t>네이버 지도 </a:t>
            </a:r>
            <a:r>
              <a:rPr lang="en-US" dirty="0"/>
              <a:t>API </a:t>
            </a:r>
            <a:r>
              <a:rPr lang="ko-KR" altLang="en-US" dirty="0"/>
              <a:t>이용하기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37AF9-6121-5142-B2E4-B7FEAF5F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dirty="0"/>
              <a:t> </a:t>
            </a:r>
            <a:r>
              <a:rPr lang="ko-KR" altLang="en-US" dirty="0"/>
              <a:t>활용한  지도 검색결과 </a:t>
            </a:r>
            <a:r>
              <a:rPr lang="en-US" altLang="ko-KR" dirty="0"/>
              <a:t>csv  </a:t>
            </a:r>
            <a:r>
              <a:rPr lang="ko-KR" altLang="en-US" dirty="0"/>
              <a:t>에 자료 저장하기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/>
              <a:t>folium  </a:t>
            </a:r>
            <a:r>
              <a:rPr lang="ko-KR" altLang="en-US" dirty="0"/>
              <a:t>라이브러리로 지도 생성하기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A5A9F-3F7F-6340-B7DE-EB8A9BDE0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733" y="3815027"/>
            <a:ext cx="609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83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C854-846E-4444-9830-BB2406C7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네이버 주소 </a:t>
            </a:r>
            <a:r>
              <a:rPr lang="en-US" dirty="0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이용하여 지도에 표시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3AE1E-0722-0A46-BB19-D888573C4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서울시 초등학교현황   자료를 실제  사용하여 해 학교 지도 표시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68B3EA-7051-554B-BB18-84B55DE12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533" y="2805378"/>
            <a:ext cx="8679948" cy="33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0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C1B6-30F7-3441-B3F0-5E477880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 </a:t>
            </a:r>
            <a:r>
              <a:rPr lang="en-US" altLang="ko-KR" dirty="0"/>
              <a:t>API </a:t>
            </a:r>
            <a:r>
              <a:rPr lang="ko-KR" altLang="en-US" dirty="0"/>
              <a:t>개요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B28E7-B151-2746-9A98-383767047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목표 </a:t>
            </a:r>
            <a:endParaRPr lang="en-US" altLang="ko-KR" dirty="0"/>
          </a:p>
          <a:p>
            <a:pPr lvl="1"/>
            <a:r>
              <a:rPr lang="ko-KR" altLang="en-US" dirty="0"/>
              <a:t>네이버 오픈  </a:t>
            </a:r>
            <a:r>
              <a:rPr lang="en-US" altLang="ko-KR" dirty="0"/>
              <a:t>API  </a:t>
            </a:r>
            <a:r>
              <a:rPr lang="ko-KR" altLang="en-US" dirty="0" err="1"/>
              <a:t>를</a:t>
            </a:r>
            <a:r>
              <a:rPr lang="ko-KR" altLang="en-US" dirty="0"/>
              <a:t> 사용하여 주소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좌표변환</a:t>
            </a:r>
            <a:r>
              <a:rPr lang="ko-KR" altLang="en-US" dirty="0"/>
              <a:t> 서비스를 이용함 </a:t>
            </a:r>
            <a:endParaRPr lang="en-US" altLang="ko-KR" dirty="0"/>
          </a:p>
          <a:p>
            <a:pPr lvl="1"/>
            <a:r>
              <a:rPr lang="ko-KR" altLang="en-US" dirty="0"/>
              <a:t>네이버 제공 오픈 소스를 활용하여 지도 서비스 프로그램을 작성함 </a:t>
            </a:r>
            <a:endParaRPr lang="en-US" altLang="ko-KR" dirty="0"/>
          </a:p>
          <a:p>
            <a:pPr lvl="2"/>
            <a:r>
              <a:rPr lang="ko-KR" altLang="en-US" dirty="0"/>
              <a:t>요청 매개변수 작성 </a:t>
            </a:r>
            <a:endParaRPr lang="en-US" altLang="ko-KR" dirty="0"/>
          </a:p>
          <a:p>
            <a:pPr lvl="2"/>
            <a:r>
              <a:rPr lang="ko-KR" altLang="en-US" dirty="0"/>
              <a:t>응답 결과</a:t>
            </a:r>
            <a:r>
              <a:rPr lang="en-US" altLang="ko-KR" dirty="0"/>
              <a:t>*JSON  </a:t>
            </a:r>
            <a:r>
              <a:rPr lang="ko-KR" altLang="en-US" dirty="0"/>
              <a:t>자료</a:t>
            </a:r>
            <a:r>
              <a:rPr lang="en-US" altLang="ko-KR" dirty="0"/>
              <a:t>)</a:t>
            </a:r>
            <a:r>
              <a:rPr lang="ko-KR" altLang="en-US" dirty="0"/>
              <a:t> 분석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8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BA07-A773-5247-8941-0EDF2504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네이버 지도 </a:t>
            </a:r>
            <a:r>
              <a:rPr lang="en-US" dirty="0"/>
              <a:t>API </a:t>
            </a:r>
            <a:r>
              <a:rPr lang="ko-KR" altLang="en-US" dirty="0"/>
              <a:t>이용하기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781F-5736-5B4A-BA84-20BFD55E0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757DC-C4C7-0342-B277-A0F3A3B31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841500"/>
            <a:ext cx="104140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8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9C8664-3F93-294B-9E63-BACE861C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네이버 </a:t>
            </a:r>
            <a:r>
              <a:rPr lang="ko-KR" altLang="en-US" dirty="0" err="1"/>
              <a:t>클라우드</a:t>
            </a:r>
            <a:r>
              <a:rPr lang="ko-KR" altLang="en-US" dirty="0"/>
              <a:t> 플랫폼 로그인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A4B03-E30A-9B4C-ABCE-CF92818B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1690688"/>
            <a:ext cx="7137400" cy="44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4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A899A7-BF87-C542-97CC-6A4678E8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네이버 </a:t>
            </a:r>
            <a:r>
              <a:rPr lang="ko-KR" altLang="en-US" dirty="0" err="1"/>
              <a:t>클라우드</a:t>
            </a:r>
            <a:r>
              <a:rPr lang="ko-KR" altLang="en-US" dirty="0"/>
              <a:t> 플랫폼 로그인 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B72DF2-0B5C-B745-BAF9-DD033EADF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사전 사용자 등록 필요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AB7DA-A95D-0E41-ACD7-DA2B78C78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2539999"/>
            <a:ext cx="8801100" cy="408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7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3AA1-7814-D545-8FBD-419F8347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네이버 지도 </a:t>
            </a:r>
            <a:r>
              <a:rPr lang="en-US" dirty="0"/>
              <a:t>API </a:t>
            </a:r>
            <a:r>
              <a:rPr lang="ko-KR" altLang="en-US" dirty="0"/>
              <a:t>이용하기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D6C44-A17F-DD49-9721-8D89B22B5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네이버 지도 서비스 신청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ED0E9-CFD7-C34C-A0C0-73ACD7DF5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7" y="2351088"/>
            <a:ext cx="1200930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8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4B1C-5EE3-6340-9429-B2B5EAEF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네이버 지도 </a:t>
            </a:r>
            <a:r>
              <a:rPr lang="en-US" dirty="0"/>
              <a:t>API </a:t>
            </a:r>
            <a:r>
              <a:rPr lang="ko-KR" altLang="en-US" dirty="0"/>
              <a:t>이용하기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B32E7-5D4E-F048-B0CE-E44A2FF0C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ko-KR" altLang="en-US" dirty="0"/>
              <a:t>계정 등록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181397-DE4B-6048-ACE7-D6D310AF6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509" y="2573868"/>
            <a:ext cx="9034981" cy="428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6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5B0493-4FD0-6643-A3E3-76F06600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네이버 지도 </a:t>
            </a:r>
            <a:r>
              <a:rPr lang="en-US" dirty="0"/>
              <a:t>API </a:t>
            </a:r>
            <a:r>
              <a:rPr lang="ko-KR" altLang="en-US" dirty="0"/>
              <a:t>이용하기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A1245-FF45-9E48-B100-7FA075AC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99" y="1690688"/>
            <a:ext cx="9279467" cy="501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7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26A7A3-7A3A-5847-8A57-23F1AA9D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네이버 지도 </a:t>
            </a:r>
            <a:r>
              <a:rPr lang="en-US" dirty="0"/>
              <a:t>API </a:t>
            </a:r>
            <a:r>
              <a:rPr lang="ko-KR" altLang="en-US" dirty="0"/>
              <a:t>이용하기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B1F438-A46F-DB4B-9EA0-F7CB926B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1690688"/>
            <a:ext cx="11548533" cy="513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1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210</Words>
  <Application>Microsoft Macintosh PowerPoint</Application>
  <PresentationFormat>Widescreen</PresentationFormat>
  <Paragraphs>45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Office Theme</vt:lpstr>
      <vt:lpstr>지도  API  활용</vt:lpstr>
      <vt:lpstr>지도  API 개요</vt:lpstr>
      <vt:lpstr>네이버 지도 API 이용하기</vt:lpstr>
      <vt:lpstr>네이버 클라우드 플랫폼 로그인 </vt:lpstr>
      <vt:lpstr>네이버 클라우드 플랫폼 로그인 </vt:lpstr>
      <vt:lpstr>네이버 지도 API 이용하기</vt:lpstr>
      <vt:lpstr>네이버 지도 API 이용하기</vt:lpstr>
      <vt:lpstr>네이버 지도 API 이용하기</vt:lpstr>
      <vt:lpstr>네이버 지도 API 이용하기</vt:lpstr>
      <vt:lpstr>네이버 지도 API 이용하기</vt:lpstr>
      <vt:lpstr>네이버 지도 API 이용하기</vt:lpstr>
      <vt:lpstr>네이버 지도 API 이용하기</vt:lpstr>
      <vt:lpstr>네이버 지도 API 이용하기</vt:lpstr>
      <vt:lpstr>네이버 지도 API 이용하기</vt:lpstr>
      <vt:lpstr>네이버 지도 API 이용하기</vt:lpstr>
      <vt:lpstr>PowerPoint Presentation</vt:lpstr>
      <vt:lpstr>(과제) 네이버 지도 API 이용하기</vt:lpstr>
      <vt:lpstr>네이버 주소 API를 이용하여 지도에 표시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강윤희</dc:creator>
  <cp:lastModifiedBy>강윤희</cp:lastModifiedBy>
  <cp:revision>9</cp:revision>
  <dcterms:created xsi:type="dcterms:W3CDTF">2020-02-01T12:01:18Z</dcterms:created>
  <dcterms:modified xsi:type="dcterms:W3CDTF">2020-02-01T15:15:05Z</dcterms:modified>
</cp:coreProperties>
</file>