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27T01:01:53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8343 4674 0,'-17'-35'141,"34"-71"-125,1 71-1,17-89 1,0 89-16,-35-18 16,0 0-1,18 36 1,0-19-1,35 19 220,-36 17-220,1 0-15,-1 0 16,36 0 0,89 0-16,34 0 15,18 0 1,-71 0 0,1 0-1,-1 0-15,-70 0 16,0 0-1,18 0-15,17 0 16,-35 0 0,-18 0-1,0 0-15,-17 0 16,17 0 0,36 0-16,-18 0 15,35 0 1,35 0-1,54 0-15,-54 0 16,1 0 0,-71 0-1,0 0-15,17 0 16,36 0 0,-35 0-16,70 0 15,35 0 1,-35 0-1,-17 0-15,-54 0 16,-17 0 0,18 0-16,17 0 15,-35 0 1,35 0 0,0 0-16,89 0 15,-54 0 1,53 0-16,-34 0 15,-19 0 1,0 0 0,-34 0-16,-1 0 15,53 0 1,18 0 0,35 0-16,-71 0 15,-52 0 1,-1 0-16,-17 0 31,35 0-15,1 0-16,-36 0 15,-1 0 1,37 0-16,34 0 16,-17 0-1,-53 0 1,70 0-16,1 17 15,-107-17 1,36 0-16,0 0 16,36 0-1,-54 0 1,0 18-16,-17-18 16,70 0 280,0 0-280,-17 0 0,-36 0-1,-17 0-15,-1 0 407,1 0-407,17 0 15,18 0 16,-35 0-15,52 0 0,-34 0-16,-1-18 15,-35 36 423,0 53-423,0 17 1,0-35-16,0 17 16,0 1-1,0-54 1,0 1-16,0 0 16,0 35 46,0-36-46,0 1-1,0 35 1,17-53 0</inkml:trace>
  <inkml:trace contextRef="#ctx0" brushRef="#br0" timeOffset="10599.8202">3916 6562 0,'-18'0'141,"-70"-53"-125,-35 35-16,-1 18 15,-17 0 1,70 0 0,1-18-16,52 18 15,1 0 1,-19 0 140,36 36-140,-35 34-16,35-34 31,-18 87-31,1 71 0,17-88 16,0 17-1,0-34 1,0-37-16,0 37 15,0-1 1,0 71-16,0 123 16,0-106-1,0 1 1,0-54-16,0 89 16,-18-89-1,18 71-15,-35-35 16,35-36-1,0-70 1,0 159-16,0-141 16,0 17-1,0 88 1,0-52-16,0 70 16,0-71-1,0 1 1,0-1-16,0 54 15,0-125 1,0 37-16,0 122 16,0-123-1,0 36-15,0 17 16,0 18 0,0-89-1,0 19-15,0-54 16,0 0-1,0 53-15,0-70 16,0 17 0,0 36-1,0-36-15,0 71 16,0-53 0,0-18-1,17 53-15,36 36 16,-35-89-1,-18 18-15,0 0 32,0 0-17,0-18-15,0 18 16,0-35 0,0 17-16,0 18 15,0-36 1,0 19-1,0-19 17,0 19 530,0 17-546,18 17-16,-1-35 31,-17 1-31,0-19 47,0 19-31,0 17-16,0-18 15,0-18 1,0 19-16,0-19 31,0 1-31,0 0 16,0-1-1,0 1-15,0 0 16,0-1 93,0 1-46,0 35-48,88-36-15,-17 1 16,52 17 0,-52-35-1,17 18-15,0-18 16,18 35 0,-88-35-16,17 0 15,-17 0 423,-18-53-391,0 18-16,0 17-16</inkml:trace>
  <inkml:trace contextRef="#ctx0" brushRef="#br0" timeOffset="12747.6291">4357 14658 0,'70'18'156,"19"-18"-140,87 0-1,-123 0-15,17 17 16,-17 1-16,0-1 16,-35-17 15</inkml:trace>
  <inkml:trace contextRef="#ctx0" brushRef="#br0" timeOffset="13658.1907">4798 14217 0,'0'53'78,"0"-36"-62,0 107 0,0-89-1,0 18-15,0 18 16,0 52-1,0-70-15,0-18 16,0 36 0,0-36-1,0 36-15,0-18 16,0-18 0,0-17-1</inkml:trace>
  <inkml:trace contextRef="#ctx0" brushRef="#br0" timeOffset="16356.984">5680 14411 0,'0'-18'312,"-53"89"-296,35-36 0,1 0-1,-1 36 1,0-36 15,1 18-31,-1 0 16,18-35-1,-35 35-15,35-36 32,-18 36-17,18-35-15,0 17 16,-18 36 0,18-36-1,0 18 1,0 17-1,18 1 17,0-71-1,17 0-15,18 0-1,35 0 1,-70-18-1,35-17 1,-36 0 0,-17 17-1,0-17 1,0 17 15,0 1-15,0-1-1,0 0 17,0 1-32,-70-19 15,34 19 1,19 17-16,-1 0 31,-35 0-15,-53 0-16,71 0 15,-18 0 1,18 0 0,17 0 140,1 17-109,52 1-32</inkml:trace>
  <inkml:trace contextRef="#ctx0" brushRef="#br0" timeOffset="17091.5651">5045 15540 0,'88'0'110,"194"0"-95,-176 0-15,0 0 16,-89 0 0,125 17-1,-72-17-15,-35 0 16,18 0 0,-35 0-16,0 0 109,-18 18-78,-36 17-15,-34 1-16</inkml:trace>
  <inkml:trace contextRef="#ctx0" brushRef="#br0" timeOffset="17707.9184">5115 15804 0,'194'0'156,"18"0"-156,105 0 15,-52 36 1,-53-1 0,-195-35-16,89 18 15</inkml:trace>
  <inkml:trace contextRef="#ctx0" brushRef="#br0" timeOffset="19766.5489">16457 4198 0,'35'0'125,"195"18"-109,-72-18-1,72 53 1,17-36-16,17 1 15,-34 35 1,-160-53-16,-52 0 16,-106 0 109</inkml:trace>
  <inkml:trace contextRef="#ctx0" brushRef="#br0" timeOffset="20441.3524">17180 3951 0,'36'71'78,"-36"-54"-63,0 124-15,35-17 16,-35-54 0,0-17-1,0-35 1,0 0-1,0-1-15,0 1 47,0 17-31,0-17 125</inkml:trace>
  <inkml:trace contextRef="#ctx0" brushRef="#br0" timeOffset="25988.8908">18609 3616 0,'0'123'110,"0"-105"-95,-18 35 1,18-35-1,0-1 1,0 19 0,0-19-1,0 18 1,0-17 0,53-18-1,-17 0-15,34 0 16,-17 0-1,-35 0-15,17 0 16,-17 0 0,35 0-1,-36 0 32,36 0-31,0 0-1,-35 0-15,-18-35 125</inkml:trace>
  <inkml:trace contextRef="#ctx0" brushRef="#br0" timeOffset="26641.1486">18803 3492 0,'0'53'94,"0"71"-78,0-71-16,0 17 15,0 19 1,0-72-16,0 36 16,0-18-1,0 54 1,0 16 0,0-34-1,0-53 1,0-1-16,0 1 15,0 0 1</inkml:trace>
  <inkml:trace contextRef="#ctx0" brushRef="#br0" timeOffset="38174.4554">2840 3193 0,'35'53'125,"18"-36"-109,88 71-1,36 36 1,-36-71-16,-88-18 16,-1 36-1,54-1-15,-88-35 16,35-17-1,-18-18 173,18 0-172</inkml:trace>
  <inkml:trace contextRef="#ctx0" brushRef="#br0" timeOffset="40410.5012">3810 3581 0,'53'0'110,"-35"53"-79,-1 0-15,-17-36-16,18 18 15,17 18 1,-35-17 0,0-19-16,0 1 109,0 0-109,-35-18 16,-18 0-1,0 0 1,18 0-16,17 0 15,-35 0 345,-35 0-345,-36 0 1,107 0-16,70 0 250,0 0-234,-18 0-1,36-18-15,-1 18 16,-35-18 0,-17 18-1,0 0 48,-1-35 343,-17 17-359,0-17-47,0 0 31,0 0-31,0-1 16,0 19-1,0-1 1,0 0 0,0 1-1,0-1-15</inkml:trace>
  <inkml:trace contextRef="#ctx0" brushRef="#br0" timeOffset="551823.5458">7638 3563 0,'-53'-35'16,"17"-1"-1,36 19 16,-17 17 1,-1 0-17,-17 0 17,17 0-17,-17 70 1,17-70-1,1 71-15,17-18 16,-18-35 0,18-1-16,0 1 15,0 35 1,0-18 0,0 18-16,53 35 15,-35-88 1,-1 0-1,1 18-15,0-18 16,17 0 0,-18 0-16,36 0 15,-17 0 1,-19-18 15,1 0-15,-18 1-1,0-18 1,0-36 0,0 36-1,0-1 1,-35 1-16,17 0 16,0 0-1,-35-18 1,36-53-16,-1 106 15,-17-18 1,-36 1 0,54-1-1,-1 18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27T01:03:14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8396 3369 0,'0'-18'16,"0"-17"46,-18 17-46,18 1-1,-35-1 17,0 18 77,17 0-78,-17 18-31,35-1 32,-35 1-32,17 0 15,-17-1 1,-18 19-1,35-19-15,-17 19 16,35-1 0,-35 18-1,17-36-15,0 1 16,-17 17 0,35 1-16,-18-36 46,-17 17-30,18 36 0,-1-18-1,0-17 17,-17 35-32,0 35 15,17-70 1,18-1-16,-18 36 15,1 0 1,17-35 0,-18 17-16,1 18 15,-1 0 1,18-18-16,-35 18 16,35 18-16,-18 17 31,0-35-31,18-18 15,0 89 1,0-89 0,0 0-1,-17 0 1,17 36-16,0-36 16,0 54-1,0 16 1,0-52 15,0 18-15,0-18-16,0 0 15,0 0 1,0-18-16,0 18 16,0-18-1,0 0 1,0 1-16,0 34 15,0-52 1,0-1-16,0 36 16,0 0-1,0 18-15,0 17 16,0-35-16,0 17 31,0-17-31,0 53 16,0-35-1,0-1 1,0-17 0,0-35-16,0 35 15,0-18 1,53 36 0,-36-18-1,-17-18-15,0 0 16,18 36-1,0-18 1,-18 17 0,0-52-1,17 35-15,1-36 16,-1 19 15,1-1-31,-18-17 16,35-1-1,-17 1-15,0-1 16,-18 1 0,0 0-1,17-18-15,19 35 16,-19-17 0,18-1-16,-17 19 15,-18-19 1,18 1-1,-1-18 1,-17 17 15,18 1 1,0-18-17,-1 0 16,1 18-31,53 17 63,-54-35-47,1 0-16,-1 0 46,19 0-30,-19 0 0,1 0-1,0 0 1,17-18 46,35-17-30,-52 35-1,0-35-31,17 0 31,-17 17-15,-18 0-1,17 1 1,-17-1-16,18-35 16,-18 18 15,18 0-31,-1 17 16,1-17-1,-18 17 1,0-17-16,0 17 15,17-35 1,19 18-16,-36-18 16,17-35-1,1 35 1,0 18 0,-1-36-1,1 18-15,-18 35 16,18-34-1,-18-1 1,0 0-16,17 17 16,1 1-1,0-18-15,-1-17 16,-17 34 0,35-69-1,-35 87-15,18-35 16,0 18-1,-18-1 1,0 1-16,35 0 16,0-36-1,-17 36 1,-18 0 15,18-53-15,-1 35-1,18-36-15,-17 54 16,-18 0 0,0-18-1,18 18-15,-1-18 16,-17 35 0,0-52-16,0 52 15,0-17 1,18-53-1,0 52-15,-18-17 16,17 0 0,-17-52-16,0-1 15,0 70 1,0-69 0,0 69-16,0 19 15,0-36 1,0 35-1,0-17-15,0-53 16,0 52 0,0 19-16,0-54 15,0 36 1,0-36 0,0 36-16,0 17 15,-17-17 1,17 0-16,-18-71 15,18 88 1,0 1-16,-18-1 16,18-17-1,0 0 1,-35-1-16,17 19 16,18-1-1,-17-35 1,-1 18-16,-70-71 31,70 106-15,18-18-1,-17 1 1,-19-1 0,36 0-1,-52-17 1,16 18-16,1 17 78,-18 0 0,-18 0-78,54 0 31</inkml:trace>
  <inkml:trace contextRef="#ctx0" brushRef="#br0" timeOffset="5501.048">10001 3263 0,'0'-17'172,"0"-1"-109,-17 18-48,-1 0 16,0 0-31,1 0 16,-36 0 47,0 0 15,18 0-63,-1 0-15,19 0 32,-1 0-17,-35 0 1,18 0-1,17 0-15,1 0 16,-1 0 0,0 0 15,-17 0 94,17 0-109,-17 35-16,17-17 31,1-1-31,-1 19 47,1-1-32,-1 0 1,18-17-16,-35 17 16,35 18-1,-18-35 1,18-1-16,0 1 31,0 0-31,0 52 31,0-52-15,0 0 0,-35 34-1,35 19 16,0-36 1,-18 1-17,18-1 1,-18 0-16,18 0 0,0-17 31,-17 53-31,17-36 16,-36 0-1,36 36 1,-17-1 15,17-52-31,-35 35 16,35 0 0,0 17-1,-18-70-15,18 36 16,0 16-1,-18 37-15,18-72 16,-17 54 0,17-18-1,-18-18-15,18-17 16,0 70 0,0-53-1,0 36-15,0-1 16,0-52-1,-18 70-15,18-53 16,0 36 0,0-36-1,0 0-15,0 54 16,0-54 0,-17 0-16,-1 18 15,18 0 1,0-18-1,0 36-15,0-18 16,0-36 0,0 1-1,0 35-15,0-35 16,0 35-16,0-1 16,0-16-1,0-1 1,0 53-1,0-52-15,0 16 16,0-16 0,35-1-16,-35-17 15,36 87 1,-36-69 0,0 17-1,35-36 1,-17 54-16,-1-54 31,-17 19-31,0 34 31,18-52-15,-1 35 0,1-18-16,17 0 15,-35 18 1,36 0-1,-36-35 1,17 35 0,1-36-16,0 36 15,-1 0 1,19-35 0,-36 0 15,0 17-31,17-18 31,1 19-31,-1-19 16,-17 1 15,36 35-31,-19-18 31,19 1-15,-19-36-1,-17 17 32,18 18-31,17-35-16,0 18 16,36-18 30,-53 0-30,-1 0-16,1 0 63,17-18-48,-17 18-15,-1-17 16,-17-1-1,36 1 1,-36-1 0,17-17-1,-17 17-15,0 0 16,18 1 0,-18-19-1,18-17-15,-1 53 16,-17-17-16,18-36 31,0 35 0,-1-35-31,-17 36 16,0-1 0,36-35-16,-36 0 15,0 36 1,17-36-1,1 0-15,-18 35 16,0-17 0,17 17-1,-17-35 1,0 36 0,18-36-16,35 17 15,-53 1 1,0 18-16,0-1 47,0-17-47,35-18 15,-35 35 1,0-17 0,0 17-16,18-17 15,-18 0 1,0-1-1,18 19 1,-1-54 0,-17 54-1,0-19 1,0 1-16,18-18 31,-1 35-31,-17-17 16,0 0-1,0-18 1,18 0 0,-18 35-16,18-35 15,-18 18 1,17 0-16,-17 17 16,0-35-1,0 18 1,18-18-16,-18-17 15,0 34 1,0 19 0,0-19-1,0-17 1,18 1-16,-18-1 16,0 35-1,0-35 1,0-35-16,35 17 15,-35 18 1,0 1-16,0 34 16,0-70-1,0 35 1,0 35-16,0-52 16,0 17-1,0 35-15,0-35 16,0 0-1,0 18 17,0 17-17,0-17 17,0 0-17,0-1 1,0 19-1,0-18 1,0 17 0,-18-53-1,18 1 1,-17 34 0,17 19-1,0-1 16,-18-17-31,-17-18 16,-1-35 15,19 35 1,17 18-32,-18 17 31,18-17 0,-17 17 16,17 0-31,0 1-16,-36-18 15,19-1 1,17 19-1,-18-1-15,0-17 16,18 17 0,-17 18 31,17-35 15,-18-1-46,0 1 15,1 0-31,-1 17 16,18 1 15,0-1-31</inkml:trace>
  <inkml:trace contextRef="#ctx0" brushRef="#br0" timeOffset="15513.1657">5856 4251 0,'-18'-18'63,"36"18"-32,35 0-15,53 0-16,-36 0 15,1 0 1,-53 0-1,-1 0 1,1 0 15,0 0-15,-1 0 46,18 0-62,1 0 16,-1-17 0,0 17 124,18 0-124,88 0 0,-17 0-16,-36 0 15,-53 0 16,-17 0-31,17 0 16,18 0 0,-18 0-16,1 0 15,-1 0 17,0 0-17,-17 0 126,35 0-126,-36 0 1,-17 17 218,0 19-218</inkml:trace>
  <inkml:trace contextRef="#ctx0" brushRef="#br0" timeOffset="16212.0555">6985 4110 0,'53'70'93,"-18"-52"-93,-17-18 16,-18 18 0,17-1-1,1 1 17,-18 17-17,0-17 1,0 0-1,0 17-15,0-18 16,-35 36 0,17-35-16,-35 35 15,18-35 1,17 17 0,1-18 62</inkml:trace>
  <inkml:trace contextRef="#ctx0" brushRef="#br0" timeOffset="17133.6902">6244 5186 0,'35'17'140,"-17"1"-140,158 0 16,1-18 0,-1 17-1,-105-17-15,-54 0 16,1 0 15,0 0-15,17 0-1,-17 0-15,17 0 63,0 0 77,-52 0-124</inkml:trace>
  <inkml:trace contextRef="#ctx0" brushRef="#br0" timeOffset="17719.1263">6844 5045 0,'0'-18'31,"35"18"-16,36 71 1,-36-54 0,18 19-16,-18-1 15,-17 0 1,-1-35 0,1 18-1,-18-1 1,0 19-1,0 17 1,-35-1 0,0-34-16,-18 17 15,35 1 1,0-19 15,1 1 0,-1-18 32</inkml:trace>
  <inkml:trace contextRef="#ctx0" brushRef="#br0" timeOffset="18439.6367">5574 5927 0,'18'0'16,"34"0"0,19 17-1,-53-17-15,-1 0 16,19 0 0,-19 0-1,54 0-15,-1 36 16,54-36-1,-89 0-15,36 0 16,-18 0 0,52 0-1,-34 17-15,-18-17 16,-36 0 31,1 0-32,0 0 1,-1 0 0,36 0-16,-17 0 15,-72 0 126,-17 0-125</inkml:trace>
  <inkml:trace contextRef="#ctx0" brushRef="#br0" timeOffset="18945.9983">6421 5856 0,'17'0'31,"1"0"-15,35 53-16,53-35 15,-54 35 1,-34-18 0,-18-18-1,18-17 1,-18 36-1,17-19 1,-17 36 0,0-35-1,0 0 1,0-1 0,-17-17 15,17 18-16,-18 0-15,-17 34 32,35-34-17,-35 17 1,35-17 0</inkml:trace>
  <inkml:trace contextRef="#ctx0" brushRef="#br0" timeOffset="19575.3161">6068 6879 0,'53'0'32,"35"0"-17,18-35 1,17 35-1,-35 0-15,-17 0 16,35 0 0,35 0-16,-35 0 15,-106-18 142</inkml:trace>
  <inkml:trace contextRef="#ctx0" brushRef="#br0" timeOffset="20182.9228">6879 6597 0,'18'0'47,"-1"0"-31,36 53-16,36 35 15,-89-70 1,35 17-16,-35 0 47,0-17-47,0 35 16,0 0-1,-35-36 1,17 36-16,-35-35 15,18 0 1,17-18 31</inkml:trace>
  <inkml:trace contextRef="#ctx0" brushRef="#br0" timeOffset="44055.4673">7973 5345 0,'-18'17'78,"53"1"-62,142-18-16,34 0 16,-4021 0-16,8061 0 31,-4109 0-31,69 0 16,19 0-1,-19 0-15,-70 0 16,-105 0-1</inkml:trace>
  <inkml:trace contextRef="#ctx0" brushRef="#br0" timeOffset="44752.6035">8132 6350 0,'52'0'62,"107"0"-46,70 0-16,54 0 16,-72 0-1,19 0 1,-160 0-16,36 0 15,53 0 1,-89 0 0,-52 0-16</inkml:trace>
  <inkml:trace contextRef="#ctx0" brushRef="#br0" timeOffset="45438.7155">8378 7250 0,'36'0'62,"70"0"-62,17 0 16,-35 0 0,71 35-1,17-35-15,-17 17 16,-106 1 0,53-18-16,35 0 15,0 0 1,-70 0-1,-18 0-15,-36 0 16</inkml:trace>
  <inkml:trace contextRef="#ctx0" brushRef="#br0" timeOffset="49263.3948">10954 8008 0,'0'-18'31,"-18"1"-15,0 17-1,1 0 17,-18 0-1,-1 0-31,19 0 31,-1 0-15,0 0-16,-17 0 15,17 17 17,-17 1-32,18-18 15,-1 18 1,0-18 15,1 17-15,-1 1-1,0 17 1,1-17 0,-1 0 15,18-1 0,-18 1-31,1-1 16,17 1 15,0 35 16,0-35 0,0 17-32,0 18 1,0-36 15,0 1-31,0 0 16,0-1 15,35 107-31,0-89 16,-35-17 15,18 17-31,17 0 78,-17-35-78,17 0 16,36 18-1,-18 0-15,-36-18 47,36 0-47,-18 0 31,-17 0-31,17 0 47,1 0-47,17-18 32,-53-17-32,17 17 31,1 0 0,-1-17-31,1 17 31,-18-17-31,0 18 32,0-19-32,0-70 31,0 71-16,0-18 1,0 18 0,0 17-16,0-17 15,0 17 1,0 1 0,-18-36-16,18 35 15,-17-17 16,-1 0-15,1 17 0,-19-17-16,1-1 15,-36-52 1,1 53 0,35 17-16,17 1 15,-105-1 1,70 18-16,35 0 31</inkml:trace>
  <inkml:trace contextRef="#ctx0" brushRef="#br0" timeOffset="53696.453">8361 7338 0,'0'17'78,"17"19"-62,36 34-1,-53-52 1,36 0-16,34 52 15,-35-35 1,-17 1 0,35-19-16,-35 19 15,52-19 1,-52-17 0,35 53-1,88 18 1,-106-71-16,-17 17 15,35 1 1,0 17-16,0-17 16,-1-18-1,-16 35 1,17-17-16,-36-18 16,19 17-1,17-17 1,35 0-1,0 0 1,-35 0-16,-18 0 16,-17 0-1,-1 0-15,72 0 16,34 0 0,-35 0-1,36 0-15,-71 0 16,-36 0-1,19 0 1,-19 0-16,36 0 16,0-35-1,-18 35-15,1-53 16,-19 36 0,36-1-1,-53 0-15,18 1 16,-1-1-1,-17 0-15,18 1 32,0-1-17,-1 0 1,-17 1 0,36-1-16,-36-17 15,0 17 16,0 1 16,0-19 94,17 36-125,-17-53-16,0 36 265,0-1-249,0 1 15,0-1 0,-35 0-15,35 1-16</inkml:trace>
  <inkml:trace contextRef="#ctx0" brushRef="#br0" timeOffset="56193.2582">10583 7444 0,'-35'0'281,"17"0"-265,1 0-1,-1 17-15,0-17 16,-34 36 0,-1-19-1,35-17 17,18 35 124,53 1-141,-18-19 1,71 1 0,-88-18-16,35 35 15,-36-35 1,1 0 15,0 0-15,17 36-16,-18-36 15,1 0 48,17-18 109,-35 0-172,0 1 15,0-54 1,0 18-16,0-35 16,0 35 15,0 35 0,0 1-31,-17-1 16,-1 18 359,0 0-360,-17 18-15,-18-1 16,0 1 0,18 35 327,17-35-327,1-1 0,-1-17-16,0 18 15,1 0 1,-1-18-16</inkml:trace>
  <inkml:trace contextRef="#ctx0" brushRef="#br0" timeOffset="63416.9241">10266 9825 0,'17'0'172,"36"0"-156,-17 0-1,52 0-15,18 0 16,-18 0 0,0 0-1,-17 0-15,-36 0 16,35 0-16,-17 0 15,-17 0 1,-1 0 0</inkml:trace>
  <inkml:trace contextRef="#ctx0" brushRef="#br0" timeOffset="67568.2222">8449 2663 0,'0'53'109,"0"-35"-93,0 17 0,18 36-16,17-36 15,-35-17 1,35-18 187,71-53-203,-53-18 16,0 36-1,-35 17 1,17-35-16,18 1 15,0 34 1,-18-17-16,-35 17 31,0 0-15,18 1 0,-1-1 15</inkml:trace>
  <inkml:trace contextRef="#ctx0" brushRef="#br0" timeOffset="489768.1824">5944 8184 0,'-17'18'156,"17"17"-140,-71 36-16,36-18 16,17-18-1,-17 0-15,35-17 16,0 17-1,-35 36 1,35-1-16,-18-17 16,-35 53-1,35-35-15,1 52 16,-1 1 0,18-89-1,-17 71-15,17 105 16,-18-87-1,18 17-15,0-106 16,0 177 0,-18-18-1,18-53 1,0 18 0,0 17-1,0 1-15,0-54 16,0-70-1,18 229-15,17-105 16,-35-124 0,53 141-1,-35-106-15,-18-53 16,35 212 0,0-88-16,1-36 15,-1 36 1,18 0-1,-18-142-15,36 177 16,-19-123 0,37 176-16,-19-141 15,36 88 1,18-71 0,-54 71-16,-17-123 15,0-1 1,-18-70 156</inkml:trace>
  <inkml:trace contextRef="#ctx0" brushRef="#br0" timeOffset="496191.5724">6032 16810 0,'-17'0'172,"-18"0"-140,17 0-32,-17 35 31,17-35-31,0 35 31,18 1-15,-17-36-16,-1 17 31,-17 19-15,0 34-16,35-52 15,-36 17 1,19 36-16,-19-36 15,1 35 1,35-34 0,0-1-16,-18-17 15,18 17 1,0 18 0,-17 0 15,17-36-16,0 1 17,0 17-17,0 1 1,35 17 0,18-1-1,-18-16 1,-17-36-1,0 17 1,17-17-16,0 18 16,106 0-1,-35 52 1,-35-52-16,-18-1 16,-18 1-1,-18-18 32,36 18-47,-17-18 31,-19 0 16,1 0-47,17 0 31,-17 0-15,35 0-16,-36 0 16,1 0-1,0 0-15,-1 17 16,1-17 0,35 0-1,-36 0-15,1 36 16,53-36 15,-54 0-31,36 0 16,18 0-1,-54 0 1,1 0-16,17 0 47,18 0-32,-35-18 1,35 0-16,-36 1 31,19-1 1,-19 18-32,1-18 15,0-17 1,-1 18-1,1-1-15,0 0 16,-1 18 0,-17-17-1,18-1 1,-18-17 0,17-1-1,19-16 1,-1-19-1,0 53-15,1-52 16,-19-36 0,1 35-16,0 1 15,17 35 1,-35-1 0,0-17-1,0 0 1,0 36-1,0-36 1,0 18 0,0-1-16,0-17 15,0 18 1,-18 17-16,1 1 31,17-1-15,-18-17 15,-35 17-15,35 1-1,-17-1 1,17 18-16,-35-35 16,36 35-1,-36-18 1,-35-17-16,52 17 15,-16 18 1,-1-17-16,35 17 16,0 0-1,-17 0 1,0 0-16,-18 0 16,18 0-1,-18 0 1,17 0 15,19 0-31,-19 0 16,1 0-1,0 0-15,17 0 16,-17 0 0,0 17-1,-1 1-15,1-1 16,-53 19-1,53-19 17,-18 1-1,18 17-15,-71 1-1,88-1 1,0-18-1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27T01:04:44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4251 5662 0,'0'35'203,"0"18"-187,0-17-1,0-1 1,0 18-16,0 0 16,0 0-1,0 17-15,0-35 16,0 1 0,-18 17-1,18 0-15,0-1 16,0 19-1,0-18-15,0 35 16,0-35 0,0 53-1,0-53-15,0-18 16,0 18 0,0-18-1,0 1-15,0-1 16,0 18-16,0-18 31,0-17-31,0 35 16,0-18-1,0 18-15,0 17 16,-17-17 0,17-35-16,0 52 15,0-17 1,0-35-1,0 53-15,0-36 16,0 0 0,0 36-16,0-1 15,-36 36 1,36-35 0,-17-19-16,-18 37 15,35-1 1,-36-35-1,36 53-15,0-53 16,0 35 0,0-35-16,-17 52 15,17-16 1,0 34 0,-18 1-16,0-1 15,18-35 1,0-35-16,-17 35 15,17-17 1,0 0 0,-18-36-16,18 35 15,0 19 1,-53-19-16,53 36 16,0-53-1,0 35 1,0-17-16,0 34 15,0-16 1,-18-19 0,1-35-16,17 54 15,-18-1 1,18 18-16,0 0 16,0-36-1,0 36 1,0-36-16,0 54 15,0-89 1,0 36-16,0 17 16,0 0-1,0-35 1,0-18-16,0 36 16,0-18-1,0-36-15,0 54 16,0-18-16,0 35 31,0-70-31,0 17 16,0 36-1,0-54-15,0 36 16,0 18 0,0-36-1,0 18-15,0 17 16,0-34-1,0-1 1,0 18-16,0-35 16,0 17-1,0-18-15,0 1 16,18 35 0,-18-18-1,0 1 1,0 17-1,0-18-15,0-18 16,0 1 0,0 0-1,0 35-15,0-36 16,0 19 0,0-19-1,0 18 16,0-17 1,0 0-17,0 17 1,0-17 0,0 35-1,0-36 1,0 1-1</inkml:trace>
  <inkml:trace contextRef="#ctx0" brushRef="#br0" timeOffset="1023.5051">3616 12894 0,'18'18'109,"35"35"-109,35 17 16,-53-35-1,-17 18-15,-1-35 16,-17 0 15,18 17-31,0-35 31,-1 0 63,160-35-94,-142-18 16,0 17-1,0 19-15,1-19 16,17-16 0,-36 16-1,1 1 1,0 0 234,-1-18-234,-17 35-16</inkml:trace>
  <inkml:trace contextRef="#ctx0" brushRef="#br0" timeOffset="6436.2177">7549 3598 0,'0'18'140,"18"-18"-124,35 0-16,-35 0 16,17 0-1,0 0 1,18 0-1,0 0-15,0 0 16,-35 0 0,17 0-16,0 0 47,36 0-47,105 0 15,-105 0 1,158 0-16,-53 0 15,-87 0 1,-37 0 0,-34 0-16,53 0 15,-1 18 1,107 17-16,-54-17 16,36 17-1,-89-35 1,-17 17-16,-17-17 15,-1 0 1,-18 0-16,54 0 16,17 0-1,-35 0 1,-18 0-16,89 0 16,-36 18-1,36 0 1,87-18-16,-70 17 15,53 54 1,-105-53-16,-1-18 16,35 17-1,-52-17 1,88 0-16,-1 0 16,-122 0-1,105 0-15,-88 0 16,-18 0-1,-18 0 1,1 0-16,35 0 16,53 0-1,17 0 1,36 0-16,-106 0 16,106 0-1,-106 0-15,53 0 16,52 0-1,-122 0 1,16 0-16,19-17 16,-18 17-1,53-18-15,-36 0 16,54 1 0,52 17-1,-52-18-15,-1 18 16,-35-18-1,-17 1-15,-36 17 16,-17 0 0,35 0-1,53 0-15,17-18 16,-17-35 0,-18 53-16,-17-17 15,-1 17-15,-35 0 31,89-18-31,17 0 16,-35 1 0,-71 17-16,36-18 15,52 18 1,36-18 0,-18 18-16,71 0 15,-89 0 1,-88 0-1,18 0-15,106-17 16,17 17 0,-105 0-1,35-53-15,-18 53 16,-35 0 0,-18 0-16,18 0 62,106 0-46,-71 0-16,36 0 15,-107 0 1,19 0 0,34 0-16,1 0 0,-36 0 31,0 0-31,36 0 15,-18 0 1,17 0 0,-17 0-16,-18 0 15,18 0 1,18 0-16,-53 0 31,34 0-15,37 0-16,-4076 0 15,8168 0 1,-4111 0 0,-34 0-16,-1 0 31,35 0-15,36 0-1,18 0 1,-54 0-16,-35 0 31,1 0-31,17 0 16,0 0-1,17 0 32,-17 0-31,18 0-1,-54 0 48,1 0-47,17-18-1</inkml:trace>
  <inkml:trace contextRef="#ctx0" brushRef="#br0" timeOffset="7403.8238">18874 3440 0,'0'-18'125,"17"18"-125,19 0 16,87 18-1,-88-1 1,1 18-16,-19-35 15,18 0 1,-35 18 31,0 35-31,0-18-1,0 18-15,-35 18 16,18-71-1,-54 35 1,53 0-16,-35 1 16,18-1-1,18-35 1</inkml:trace>
  <inkml:trace contextRef="#ctx0" brushRef="#br0" timeOffset="14098.3295">5256 6015 0,'18'17'15,"-18"1"1,0 0 15,0-1-31,-18-17 16,-35 18-16,-35-18 15,18 0 1,-18 0 0,17 0-16,36 0 47,17 0-47,18-18 15,-35-17 1,17 17-1,0-34-15,18-1 16,0 17 0,-17 1-16,17 0 15,0-36 1,0 18 0,0 0-16,0 18 15,0 18 1,0-1-16,17-17 15,-17-1 1,36 19 0,-19 17-16,36-36 15,-35 36 1,17 0-16,1-17 16,-19 17-1,18 0 1,18 0-16,0 0 15,0 0 1,-35 0 15,35 0-15,17 70-16,-52-34 16,0-1-1,17 0 1,-17-35-16,-18 53 15,0 35 1,0-17 15,0-18 1,-18-36-17,-17 19 1,35-19-16,-18-17 15,0 0 1,1 0-16,17 18 31,0-53 94</inkml:trace>
  <inkml:trace contextRef="#ctx0" brushRef="#br0" timeOffset="15974.485">7796 4851 0,'0'17'15,"0"1"1,-17 0 31,-1-18-32,-52 0 17,-1 0-17,36 0 1,-18 0 0,0 0-1,-53 0 1,71 0-16,-1-18 15,-16 0 1,34 18 0,0-17-16,-17-54 15,-71 36 1,89 17-16,-1 1 16,0-54 15,1 53-31,-1-17 15,18-18 1,0 36-16,0-1 16,0-35-1,0-18 1,0 19-16,0-90 16,0 72-1,53-18-15,-53 35 16,70-18-1,-34 1 1,-1-1-16,0 18 16,-35 36 15,18 17-15,17-18-1,53-35-15,-70 35 16,35 1-1,0-19 1,-35 36 31,17 0 15,35 18-62,1 35 16,-18-18 0,-18 1-1,-35-1-15,35 0 16,-17-17 0,17 17-16,-35-17 46,36 140-46,-36-105 32,0 0-17,0-18-15,0 36 16,0-36 0,0 36-16,0-18 15,0-18 1,0 36-1,-18-36-15,0 0 16,1-35 0,-1 53-1,18-35 1,-18-1 0,-17 19-16,17-19 15,1 19 1,-89 16-1,106-34-15,-18 0 16,1-18 0,-1 17-1,18 19 1,-18-36 0,1 17-16</inkml:trace>
  <inkml:trace contextRef="#ctx0" brushRef="#br0" timeOffset="27958.9853">9437 4057 0,'0'-18'0,"-35"-35"32,-1 36-1,19 17 0,-1 0-15,-17 0-16,17 0 15,0 0 1,1 0 0,-19 0-1,1 0 1,18 0-1,-1 0-15,0 0 16,1 0 0,-19 0-16,19 0 78,-19 17-78,1 19 15,18-19 1,-1 1-16,-17 35 16,17-36 15,18 1-31,-18-18 16,18 35 46,-17-17-46,-1 17 15,0 1 16,18-19-47,0 1 31,0 0-31,0 17 47,0-18-16,0 36-31,0-35 16,0 17-16,0-17 31,0 0-31,0-1 16,0 1-1,0-1-15,0 1 16,0 0 15,18-1-15,-18 1-1,18-18 1,-18 18-16,17-1 31,1-17 1,17 36-17,-17-36-15,0 0 16,-1-18 156</inkml:trace>
  <inkml:trace contextRef="#ctx0" brushRef="#br0" timeOffset="41111.1033">5856 5627 0,'35'0'125,"1"0"-109,17 0 0,-36 0-1,36 0 1,35-35-16,1 35 15,-72 0 1,36 0-16,0 0 16,-35-18-1,-1 18 79,-17-18 78</inkml:trace>
  <inkml:trace contextRef="#ctx0" brushRef="#br0" timeOffset="41817.16">6191 5309 0,'18'-17'93,"-18"34"-77,18 36 0,-18 18-16,0-1 31,0-34-31,0 17 15,0 35 17,-36-35-32,19-36 15,-54 19 1</inkml:trace>
  <inkml:trace contextRef="#ctx0" brushRef="#br0" timeOffset="45574.8049">9084 6209 0,'35'0'282,"-17"0"-282,105 0 15,-87 0 1,34 0-16,1 0 15,-18 0 1,-36 0 0,36 0-16,-17 0 31,34 0-31,-17 0 16,-18 0-1,-17 0-15,35 0 16,-36 0-1,36 0 1,0 0-16,-17 0 16,-19 0-1,36 0 1,-35 0-16,52 0 16,-34 0-1,52 0 1,-53 0-16,89 0 15,-36 0 1,-71 0-16,36 0 16,-35 0-1,0 0 1,-1 0-16,36 0 16,88 0-1,-88 0-15,-18 0 16,54-18-1,-1 18 1,-18 0-16,36 0 16,18 0-1,-107 0 1,72 0-16,-19 0 0,54-17 31,-36 17-31,-71 0 16,19 0-1,105 0 1,-124 0-16,125 0 0,16-18 31,-140 18-31,158 0 16,-105 0 0,-1 0-1,-34 0-15,70 0 16,-89 0-1,124 0-15,-105 0 16,-1 0 0,0 0-1,-17 0-15,-1 0 16,72 0 0,-54 0-1,35 0-15,36 0 16,-53 0-1,0 0-15,0 0 16,18 0 0,-36 0-1,0 0-15,53 0 16,-52 0 0,-1 0-16,18 0 15,88 0 1,-88 0-1,0 0-15,0 0 16,17 0 0,54 0 15,-89 0-15,106 0-16,-53 0 15,0 0 16,-70 0-31,141 0 16,-53 0 0,-71 0-16,88 0 15,-34 0 1,-72 0 0,36-35-1,71 35 1,-71 0-16,141 0 15,-159 0 1,53 0 0,0 0-16,-35 0 15,53 0 1,141 0 0,-159 0-1,-70 0 1,35 0-16,-18-18 31,0 18-15,36 0-16,17 0 15,177 0 1,-142 0-16,-88 0 16,36 0-16,88 0 31,-142 0-31,71 0 15,-70 0 1,17 0-16,18 0 16,36 0-1,69 0 1,-52 0-16,-71 0 16,142 0-1,-124 0 1,-36 0-1,54 0 1,-18 0 0,17-18-1,19 18-15,-19 0 16,71 0 0,-106 0-1,54 0-15,-36 0 31,17 0-15,-52 0-16,17 0 16,53-17-1,-70 17-15,17 0 16,0-18 15,-17 18-15,17 0-1,71 0-15,-70 0 16,-19 0 0,1 0 15,123 0-15,-53 0-1,-70 0-15,35 0 16,-18 0 46,-17 0-46,-1 0 0,1 0-16,35 0 46,17 0-30,-52 0 15,0-18-15,17 18 0,-18-17-1,1 17 16,35 0 1,18 0-32,-54 0 15,1 0 17,0 0-32,52 0 15,-52 0-15,17 0 16,-17 0-1,-1-18 32,19 18-31,-19 0 15,1 0-15,35 0-1,0 0 1,17 0-16,-52 0 31</inkml:trace>
  <inkml:trace contextRef="#ctx0" brushRef="#br0" timeOffset="68818.1939">7232 5768 0,'18'0'219,"-18"18"-204,17-1 17,36 1-32,-35-1 62,35 19-46,-36-19 15,1-17 0,0 18-15,17 35-1,0-35 17,0-1-17,-35 1 1,36-18-16,-19 17 16,-17 1-1,53 0 1,-35-1-16,-18 1 15,35 0 1,-17-18 0,-1 17-1,36-17 17,-17 36-32,-1-19 31,-17-17-31,34 18 0,-16 17 31,34-17 0,-70-1-15,36-17-16,-1 18 16,18-18-1,0 0 1,-36 0-1,1 0 1,0 0 15,17 0-31,18 35 16,-18-17 0,36-18-1,17 0-15,-35 18 16,-36-18-16,19 0 31,-19 17-15,1-17-16,17 0 15,1 0 1,16 18 0,-16 0-1,-1-1-15,-17-17 31,17 35-31,18-17 16,-18 0 0,-17-18-1,-1 0-15,1 0 16,0 0 15,17 35 32,18-17-48,-18 35-15,-17-53 16,17 35 0,0-18-1,-35 1 1,18-18-1,0 18-15,-1 17 16,1-35 0,0 18-16,17 17 31,-18-17-31,1-18 16,0 17-1,-1 19 1,36-1-16,-17-35 31,-36 17-15,17 1-16,1-18 15,-1 18 1,1-18 0,0 35-16,52-17 15,-17 17 1,-18-17-1,1-1 1,-1-17 0,36 53-16,-36-53 15,-17 18 1,-1-18 0,18 0-1,-17 0 1,35 0-16,-18 0 15,-17 17 1,0-17 0,52 0 15,-17 18-15,-35-18 15,-1 0-16,1 18 1,17-1-16,0 1 16,1-18-1,17 35 1,-36-35-16,1 0 16,0 0-1,17 18-15,0-18 16,0 17-1,1 1 1,17 0-16,-36-18 16,36 35-1,-18 0 1,36-35-16,-71 18 16,35 0-1,-17-18-15,35 17 16,-36 1-1,19 0 1,-19 17 0,19-18-1,-19-17-15,1 0 16,0 36 0,-1-36-1,19 17-15,-19 1 16,18-18-1,18 35-15,-35-35 16,-18 18 0,18 0-1,17-18-15,-35 17 0,70 1 32,-70-1-32,18-17 15,0 36 1,17-19-1,-17 19-15,35-19 16,-18-17 0,0 18-1,0 0-15,1 34 16,-1-34 0,18 17-16,-35-35 31,-1 18-16,1 0 1,35 17 0,0-17-1,17 35 1,-35-36 0,1 1-16,-1 17 15,0-17 1,1 17 15,-19-35-15,36 0-16,-35 35 15,17-35 1,18 18-16,-18 17 16,18-17-1,-35-18 1,17 35-16,0-35 15,18 0 1,0 18 0,-35-1-16,35 1 15,0 17 1,-53-17-16,53-18 16,-18 0-1,0 18 1,-17-1-16,17 1 15,18-1 1,-35 1-16,-1 0 16,36-18-1,-53 17 1,53 1-16,0 0 31,18-1-31,-36 1 16,-18-18-1,19 18 17,34 35-17,-17-53 1,0 17-16,18 18 16,-36 1 15,-17-36-16,17 17 1,-17 1-16,-1 0 16,36-1-1,-18 19-15,18-19 16,0 1 0,-35 17-1,35 0-15,-36-17 16,19 0-1,-1-1-15,0 1 16,18 35 0,-35-36-1,17 1 1,18 17 15,-35-17-31,-1-18 16,19 35-1,-36-17-15,17-18 32,18 35-17,18-17-15,0 17 16,35 0 0,-52-35-16,-19 0 15,1 18 32,17-18-31,18 18-1,-18-18 1,1 17 0,-19 1-16,1 0 15,17-18 1,-17 0-1,0 0-15,-1 35 16,1-17 0,17-1-16,-17-17 15,52 18-15,-34-1 32,-19 1-32,19 0 15,-19-1 1,36 19-1,-18-19-15,1 1 16,-1 0 0,-17-18-16,-1 17 47,18-17-32,54 71 1,-36-54-16,17 1 15,-35 0 17,-17-1-32,0 1 15,17 0 1,-17-1-16,17 19 16,18-19-1,-18 1 1,0-1-16,-17 19 15,17-1 1,-17-35-16,-18 18 16,35-18-1,-17 17 1,70 19 0,-17 16-1,-36-34-15,-17 0 16,-1-1-1,36-17 1,0 18 15,-35-18-15,-1 18-16,19 17 16,-1-17-1,35 17-15,-52-35 16,53 17-1,-71 1 1,35 0-16,18 17 16,-36-35-1,36 18 1,-35-1-16,0 1 16,-1-18-16,36 35 46,-53 1-46,35-36 16,18 17 0,-35 1-1,0-18-15,-1 17 16,1 1 0,0 0-1,34-18 1,-52 35-1,18-17-15,17-1 16,-17 1 0,0 0-1,-1-1 1,19 18 0,-19 1-16,1-36 15,52 35 1,-52-17-1,17 35 1,-17-53 0,17 35-1,-17-18-15,17 1 16,-17-18 0,-1 18-16,89 17 15,-106-17 1,71 35-1,-18-36-15,0 1 16,17 52 0,-52-70-1,0 18 1,-1 17 0,18-17-1,-17-18-15,17 35 0,1-17 16,17 0-1,-1-1 1,19 18 0,-18-35-1,-18 0 1,89 71-16,-54-53 16,-17 35-1,-18-36 1,1 1-16,17 17 15,-18 0 1,-17-17 0,-1 0-16,1-18 15,17 17 1,-35 1 0,53 17-1,18 1 1,-36-19-16,0 18 15,18-17 1,71 88 0,-54-88-1,89 34 1,0 54-16,-89-106 16,-52 18-1,-1 0 1,1-1 15,0 18-15,17-17-1,-17 0 1,-1-1-16,1 1 16,35 17-1,0 18 1,-18-35-1,53 17 1,71 0-16,-124-17 16,0 35-1,-17-53 1,0 18-16,17 17 16,18-17-1,-18-18-15,1 17 16,69 71-16,-87-88 31,0 18-31,17 17 16,-17-17-1,-18 0 1,105-1 0,-105 1-1,18-1-15,17 1 16,18 0-1,35-1 1,18 36 0,-71-35-1,1-18-15,17 18 16,17-18 0,-52 0-16</inkml:trace>
  <inkml:trace contextRef="#ctx0" brushRef="#br0" timeOffset="95279.0021">5468 7179 0,'0'18'32,"0"17"-1,-18-17 0,-17-18-15,-35 0-16,52 0 15,-123 0 1,35 0 0,-53-124-1,71 54 1,-18-19-1,0 19-15,106 52 16,-35-35 0,17 0-16,18 0 31,0 0-15,0 1-16,0-37 31,0 72-31,18-19 15,17 1 1,1 35 0,69-88-16,-16 70 15,-54 18 1,71-35-16,-18 35 16,53-53-1,0 53 1,-17 0-16,52 0 15,-52 18 1,-72 17-16,-16 18 31,17 0-15,-18 17-16,0 1 16,-35-36-1,18 1-15,-18-1 16,0 53-1,0-17 1,0-54 0,-18 36-1,-52-18 1,52-35-16,-17 36 16,-1-19-1,-16 1-15,52 0 16,-18-1 31,-17-17 15</inkml:trace>
  <inkml:trace contextRef="#ctx0" brushRef="#br0" timeOffset="97315.8177">6191 6826 0,'-17'0'109,"70"18"-93,141-18-1,-89 35-15,-16-17 16,-54-1 0,18 1-16,-18 0 47,18-18-47,-35 0 15,-1 0 1,19 0 62,-1 0-78,0 0 16</inkml:trace>
  <inkml:trace contextRef="#ctx0" brushRef="#br0" timeOffset="99947.2503">9772 4004 0,'18'0'62,"17"35"-46,-18-17-16,-17 52 31,0-34-15,0 52-16,0-35 16,-17 0-1,-1-36 1,-52 89-1,17-53 1,-53 53-16,71-71 16,-1 18-1,19-35 1,-19-1 0,1 1-1,18-18-15,-19 0 16,19 0-1,-1 18 1</inkml:trace>
  <inkml:trace contextRef="#ctx0" brushRef="#br0" timeOffset="101555.1564">7743 6597 0,'-17'0'125,"17"-18"-125,35-17 16,-17 17-16,52-52 15,18-1 16,-70 54-15,70-19-16,-17 1 31,-18 0-15,-53 17-16,53 18 16,-36-35-1,54 0 1,-36 17-1,0 18 1,1-53 0,-36 35-1,35 18 1,0-35 15,-35 17-31,18 1 31,17 17-31,-35-18 32,35 18-17,36-53 1,-36 36 62</inkml:trace>
  <inkml:trace contextRef="#ctx0" brushRef="#br0" timeOffset="102489.9059">8678 5786 0,'0'17'141,"0"1"-141,18-18 16,35 17-1,-53 1 95,0 0-95,0-1-15,0 36 16,0 0 0,0-35-1,0-1-15,0 1 16</inkml:trace>
  <inkml:trace contextRef="#ctx0" brushRef="#br0" timeOffset="104075.9581">7691 6385 0,'0'18'157,"0"17"-157,0 0 15,0 1 1,0-19 0,-18 19-16,18-19 31,0 1-16,0 17-15,0-17 16,-18-1 0,89 19 187,-1-36-203,1 17 15,-53-17 1,-18 18 0</inkml:trace>
  <inkml:trace contextRef="#ctx0" brushRef="#br0" timeOffset="121435.1415">5450 9260 0,'18'-17'125,"-18"-1"-94,-35 0 0,0 1-31,17 17 47,-17 0-47,-36-35 16,53 35-1,-17-18 1,17 18-16,1 0 15,-1 0 1,-17 0-16,-53 0 16,35 0-1,18 0 1,-1 0-16,19 0 16,-19 0-1,-52 0-15,53 0 16,-53 0-1,52 0 1,19 0-16,-36 0 16,18 0-1,17 18 1,-17-1-16,-1 1 16,-17 17-1,18 18-15,18-35 16,17-1-1,-18-17 1,18 36-16,-53-1 16,35 0-1,1 0-15,-1 18 16,18 0 15,0-35-31,0 17 16,0 0-1,0 1 1,0-19 0,0 36-1,0-35-15,18 35 16,17-36 0,-17 19-1,35-19-15,17 19 16,1-36-1,17 35-15,-35-17 16,-18-18 0,18 17-16,-18-17 15,18 0 1,0 0 0,18 0-1,-36 0-15,0 0 16,18 0-1,0 0-15,-35 0 16,17-17 0,18-1-1,-18 18-15,18-35 32,-35 35-32,35-18 15,-36 18 1,1 0-1,17-35-15,0-18 32,-17 35-32,0 1 31,17-1-15,-35 0-16,53-17 15,-35-18 1,17 18-16,-35 17 47,0-17-32,35-36 1,-17 54 0,-18-36-1,0 35 1,0-35-1,0-17 1,0 52-16,0-35 16,0 35-1,0-34 1,0 34 0,0 0-1,0 1 63,-53 17 0,0 0-62,0-18-16,0 18 16,18-18-1,17 18 1,1 0 0,-72 0-1,19 0-15,17 0 16,35 0-1</inkml:trace>
  <inkml:trace contextRef="#ctx0" brushRef="#br0" timeOffset="129073.1513">4586 9878 0,'-18'0'78,"36"0"-62,70 0-1,18 0 1,53 0 0,-36 0-16,18 0 15,1 0 1,-19 0-16,106 0 0,-70 0 31,17 0-15,36 17-16,-124-17 15,18 18 1,35-18-16,-88 0 16,53 18-1,35-18 1,-88 0-16,53 0 16,-36 0-1,19 17-15,-19-17 16,18 0-1,36 0 1,-71 0-16,0 0 16,17 0-1,89 0-15,-71 0 16,0 0 0,1 0-1,-36 0-15,-1 0 16,-16 0-1,17 0 1,52 0-16,19 0 16,-54 0-1,1 18-15,105-18 16,-87 0 0,52 0-16,-35 0 15,-71 0 1,18 0-1,88 0-15,-106 0 16,36 0 0,17 0-1,53 0-15,-35 0 16,-71 0 0,53 0-16,-70 18 15,0-18 1,35 0-1,-1 0-15,54 0 16,-35 0 0,-1 0-16,19 0 15,-54 0 1,35 0 0,-17 0-16,-35 0 15,35 0 1,-35 0-16,17 0 15,71 17 1,-36-17 0,1 0-16,17 0 15,-18 0 1,-34 0 0,34 0-16,-34 0 15,-1 0 1,35 0-16,-17 0 15,53 0 1,-35 0 0,17 0-16,-35 0 15,0 0 1,0 0-16,0 0 16,70 0-1,-70 0 1,35 0-16,-17 0 15,-18 0 1,0 0 0,17 0-16,54 0 15,-19 0 1,-16 0-16,52 0 16,-88 0-1,17 0 1,-35 0-16,89 18 15,-89-18 1,53 0-16,71 0 16,-71 0-1,36 0 1,52 0-16,-158 0 16,52 0-1,1 0-15,0 0 16,-36 0-1,35 0 1,-17 0-16,53 0 16,-53 0-1,35 0 1,-52 0-16,87 0 16,-70 0-1,-18 0-15,53 0 16,36 0-1,-1 0 1,-17 0-16,53 0 16,-36 0-1,54 0-15,-71 0 16,-18 0 0,35 0-1,-52 0-15,70 0 16,-35 0-1,17 0 1,36 0-16,17 0 16,54 0-1,-89 0-15,18 0 16,17 0 0,0 0-1,1 0-15,-36 0 16,18 0-1,-36 0-15,-70 0 16,88 0 0,-88 0-1,18-18 1,-54 18 0,1 0-16,17 0 15,89 0 1,-1 0-1,-70 0-15,70 0 16,-105-17 0,17 17-1,1 0-15,-19 0 16,19 0 0,16 0-16,1 0 15,0 0 1,-17 0-1,17 0-15,88 0 16,-106 0 0,35 0-16,19 0 15,-19 0 1,-35 0 0,18 0-16,0 0 15,18 0 1,35 0-16,17 0 15,-88 0 1,18 0 0,0 0-16,-17 0 31,-1-36-15,-18 36 15,36-17-31,53-1 15,-88 18 1,0-18 31,-1 18-47,18 0 16,18-17-1,-35 17 1,88 0 15,194 0-31,-71 0 16,-88 0-1,-123 0 1</inkml:trace>
  <inkml:trace contextRef="#ctx0" brushRef="#br0" timeOffset="157019.179">15646 9349 0,'0'-36'15,"-18"36"17,-17-17 14,-18-1-30,35 0 0,1 18-1,-1 0 1,0 0 31,-105-35-47,17 17 15,53 18 17,-35 0-32,35 0 15,-71 0 1,72 0 0,-19 0-1,53 0 1,-17 0-16,-18 0 15,-17 18-15,52-18 16,-53 35 0,54-17-1,-36 35 1,35-35-16,-35 35 16,18-1-1,17-34-15,1 0 47,17-1-31,0 54-1,0-53 1,0-1 0,0 18-1,0-17 1,0 17 15,0-17-15,17 0 15,1-1-31,0 1 16,17-18-1,-17 0-15,-1 0 16,36 18-1,0 17-15,35-35 16,-88 17 0,36-17-1,-1 18-15,-18-18 47,54 0-47,-36 0 16,1 0-1,-1 0 1,18 0 0,-18 0-1,18 0 1,-18 0 0,1 0 30,-19 0-46,1 0 16,-1 0 0,19 0-1,-19 0 1,1-18 15,35 18-15,0-35-1,-18 0 17,-35 17-17,35-17 1,-35 0 0,0 17-16,18-17 31,-18 17-16,18-17 1,-18 17 0,0 1 15,17-19-15,-17 19-16,0-1 15,0 0 1,0 1-16</inkml:trace>
  <inkml:trace contextRef="#ctx0" brushRef="#br0" timeOffset="171937.0203">15893 17392 0,'53'0'125,"-1"0"-125,195 0 16,53 0 0,-70 0-16,-1 0 15,-17 0 1,-160 0-1,142 0-15,-105 0 16,-36 0 0,123 0-16,-88 0 15,36 0 1,-107 0 0,19 0-16,17 0 15,70 0 1,-105 0-16,52 0 15,1 0 1,-36 0 0,106 0-16,-88 0 31,-35 0-15,35 0-16,88 0 15,-124 0 1,177 0-16,-17 0 15,-160 0 1,142 0 0,-88 0-16,-36 0 15,-17 0 1,-1 0-16,19 0 16,16 0 15,-16 0-31</inkml:trace>
  <inkml:trace contextRef="#ctx0" brushRef="#br0" timeOffset="200526.1849">14887 18256 0,'35'0'172,"89"0"-172,-36 0 16,89 0 0,-54 18-16,0 0 15,54-18 1,-54 0-1,1 0-15,-18 0 16,-36 0 0,-35 0-1,1 0-15,-19 0 16,1 0 0,53 0 30,-1 0-30,-17 0 0,35 0-1,18 0-15,-53 0 16,-18 0 0,-17 0-16,35 0 15,17 0 1,-17 0-16,18-18 15,17 18 1,-17 0 0,17 0-16,-35 0 15,-18-18 1,18 18 15,17-17-15,-17 17-1,36 0-15,-36-18 16,52 18 0,-52 0-16,0 0 15,0 0 1,18-18-16,-18 18 16,17 0-1,-17 0 1,0-17-16,35 17 15,18-18 1,-53 18 0,17 0-16,1 0 15,-36 0 1,1 0-16,-1 0 16,-18 0-1,19 0 1,52 0-16,-17 0 15,-36 0 1,18 0 0,17 0-16,-17 0 15,18 0 1,-36 0-16,0 0 16,-17 0-1,17 0 1,1 0-16,52 0 15,0 0 1,18 0-16,-18 0 16,-35 0-1,-18 0 1,0 0 31,1 0-32,17 0-15,-18 0 16,-18 0 0,19 0-1,-19 0-15,36 0 16,0 0 0,18 0 718,158 0-718,-35 0-1,106 0 1,-177 0-16,-87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0E0C-CF2A-4996-90A4-5F283F25BA2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19EF-5992-4E41-8340-6BE14A69E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0E0C-CF2A-4996-90A4-5F283F25BA2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19EF-5992-4E41-8340-6BE14A69E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3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0E0C-CF2A-4996-90A4-5F283F25BA2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19EF-5992-4E41-8340-6BE14A69E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59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12192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CC42B93-1875-482F-9BA6-4D438AD7C3A8}"/>
              </a:ext>
            </a:extLst>
          </p:cNvPr>
          <p:cNvSpPr>
            <a:spLocks/>
          </p:cNvSpPr>
          <p:nvPr userDrawn="1"/>
        </p:nvSpPr>
        <p:spPr bwMode="auto">
          <a:xfrm>
            <a:off x="0" y="1052424"/>
            <a:ext cx="12192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43770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0E0C-CF2A-4996-90A4-5F283F25BA2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19EF-5992-4E41-8340-6BE14A69E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98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0E0C-CF2A-4996-90A4-5F283F25BA2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19EF-5992-4E41-8340-6BE14A69E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8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0E0C-CF2A-4996-90A4-5F283F25BA2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19EF-5992-4E41-8340-6BE14A69E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37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0E0C-CF2A-4996-90A4-5F283F25BA2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19EF-5992-4E41-8340-6BE14A69E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34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0E0C-CF2A-4996-90A4-5F283F25BA2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19EF-5992-4E41-8340-6BE14A69E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9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0E0C-CF2A-4996-90A4-5F283F25BA2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19EF-5992-4E41-8340-6BE14A69E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7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0E0C-CF2A-4996-90A4-5F283F25BA2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19EF-5992-4E41-8340-6BE14A69E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17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0E0C-CF2A-4996-90A4-5F283F25BA2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19EF-5992-4E41-8340-6BE14A69E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1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0E0C-CF2A-4996-90A4-5F283F25BA2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F19EF-5992-4E41-8340-6BE14A69E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3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95" y="2542442"/>
            <a:ext cx="6372225" cy="3390900"/>
          </a:xfrm>
          <a:prstGeom prst="rect">
            <a:avLst/>
          </a:prstGeom>
        </p:spPr>
      </p:pic>
      <p:sp>
        <p:nvSpPr>
          <p:cNvPr id="3" name="제목 8">
            <a:extLst>
              <a:ext uri="{FF2B5EF4-FFF2-40B4-BE49-F238E27FC236}">
                <a16:creationId xmlns:a16="http://schemas.microsoft.com/office/drawing/2014/main" id="{F006DAF9-5230-4209-B59C-99339A07987D}"/>
              </a:ext>
            </a:extLst>
          </p:cNvPr>
          <p:cNvSpPr txBox="1">
            <a:spLocks/>
          </p:cNvSpPr>
          <p:nvPr/>
        </p:nvSpPr>
        <p:spPr>
          <a:xfrm>
            <a:off x="1775520" y="289707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사물의 특징을 사용한 유사도 측정</a:t>
            </a: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2537607" y="1958372"/>
              <a:ext cx="5842440" cy="457236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8247" y="1949012"/>
                <a:ext cx="5861160" cy="45910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/>
          <p:cNvSpPr txBox="1"/>
          <p:nvPr/>
        </p:nvSpPr>
        <p:spPr>
          <a:xfrm>
            <a:off x="1307142" y="1137223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과제 수행 내용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939454" y="3657600"/>
            <a:ext cx="1143000" cy="2989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939454" y="5295900"/>
            <a:ext cx="1143000" cy="2989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9" idx="3"/>
            <a:endCxn id="10" idx="3"/>
          </p:cNvCxnSpPr>
          <p:nvPr/>
        </p:nvCxnSpPr>
        <p:spPr>
          <a:xfrm>
            <a:off x="9082454" y="3807069"/>
            <a:ext cx="12700" cy="163830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12851" y="6161400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곰과 코끼리는 시각적으로 </a:t>
            </a:r>
            <a:r>
              <a:rPr lang="ko-KR" altLang="en-US" dirty="0" err="1" smtClean="0"/>
              <a:t>유사한가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5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36028ED-4555-4C94-8DAD-B66ADE1F9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6" r="2048"/>
          <a:stretch/>
        </p:blipFill>
        <p:spPr>
          <a:xfrm>
            <a:off x="3581401" y="1070812"/>
            <a:ext cx="4716380" cy="5787189"/>
          </a:xfrm>
          <a:prstGeom prst="rect">
            <a:avLst/>
          </a:prstGeom>
        </p:spPr>
      </p:pic>
      <p:sp>
        <p:nvSpPr>
          <p:cNvPr id="3" name="제목 8">
            <a:extLst>
              <a:ext uri="{FF2B5EF4-FFF2-40B4-BE49-F238E27FC236}">
                <a16:creationId xmlns:a16="http://schemas.microsoft.com/office/drawing/2014/main" id="{7296CF35-713A-4295-BB3B-D25A72801280}"/>
              </a:ext>
            </a:extLst>
          </p:cNvPr>
          <p:cNvSpPr txBox="1">
            <a:spLocks/>
          </p:cNvSpPr>
          <p:nvPr/>
        </p:nvSpPr>
        <p:spPr>
          <a:xfrm>
            <a:off x="1775520" y="289707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사물의 특징을 사용한 유사도 측정</a:t>
            </a: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3168480" y="895320"/>
              <a:ext cx="2362680" cy="558216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9120" y="885960"/>
                <a:ext cx="2381400" cy="56008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281151" y="1907930"/>
            <a:ext cx="33041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두 사물간의 특징 공통점을 </a:t>
            </a:r>
            <a:endParaRPr lang="en-US" altLang="ko-KR" dirty="0" smtClean="0"/>
          </a:p>
          <a:p>
            <a:r>
              <a:rPr lang="ko-KR" altLang="en-US" dirty="0" smtClean="0"/>
              <a:t>사용하여 값을 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사과나무와 불곰을  </a:t>
            </a:r>
            <a:endParaRPr lang="en-US" altLang="ko-KR" dirty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가지 </a:t>
            </a:r>
            <a:r>
              <a:rPr lang="ko-KR" altLang="en-US" dirty="0" err="1" smtClean="0"/>
              <a:t>특징중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공통점을 </a:t>
            </a:r>
            <a:endParaRPr lang="en-US" altLang="ko-KR" dirty="0" smtClean="0"/>
          </a:p>
          <a:p>
            <a:r>
              <a:rPr lang="ko-KR" altLang="en-US" dirty="0" smtClean="0"/>
              <a:t>가짐 </a:t>
            </a:r>
            <a:r>
              <a:rPr lang="en-US" altLang="ko-KR" dirty="0" smtClean="0"/>
              <a:t>(75%)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86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B27E213-AC73-45EE-9AFF-5AEB4D6B9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60"/>
          <a:stretch/>
        </p:blipFill>
        <p:spPr>
          <a:xfrm rot="16200000">
            <a:off x="3625015" y="127835"/>
            <a:ext cx="4749465" cy="6858000"/>
          </a:xfrm>
          <a:prstGeom prst="rect">
            <a:avLst/>
          </a:prstGeom>
        </p:spPr>
      </p:pic>
      <p:sp>
        <p:nvSpPr>
          <p:cNvPr id="3" name="제목 8">
            <a:extLst>
              <a:ext uri="{FF2B5EF4-FFF2-40B4-BE49-F238E27FC236}">
                <a16:creationId xmlns:a16="http://schemas.microsoft.com/office/drawing/2014/main" id="{188380D4-8B54-4920-8693-C1AB60F6F2DC}"/>
              </a:ext>
            </a:extLst>
          </p:cNvPr>
          <p:cNvSpPr txBox="1">
            <a:spLocks/>
          </p:cNvSpPr>
          <p:nvPr/>
        </p:nvSpPr>
        <p:spPr>
          <a:xfrm>
            <a:off x="1775520" y="289707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특성이나 특징은 무엇인가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B76EE-6E1E-4014-939E-18D4CFEBBB06}"/>
              </a:ext>
            </a:extLst>
          </p:cNvPr>
          <p:cNvSpPr txBox="1"/>
          <p:nvPr/>
        </p:nvSpPr>
        <p:spPr>
          <a:xfrm>
            <a:off x="6781800" y="5931569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독수리와 황제펭귄을 유사한가 </a:t>
            </a:r>
            <a:endParaRPr lang="en-US" altLang="ko-KR" dirty="0"/>
          </a:p>
          <a:p>
            <a:r>
              <a:rPr lang="ko-KR" altLang="en-US" dirty="0"/>
              <a:t>불곰과 골든 </a:t>
            </a:r>
            <a:r>
              <a:rPr lang="ko-KR" altLang="en-US" dirty="0" err="1"/>
              <a:t>리트비히는</a:t>
            </a:r>
            <a:r>
              <a:rPr lang="ko-KR" altLang="en-US" dirty="0"/>
              <a:t> 유사한가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2825760" y="1231920"/>
              <a:ext cx="6458400" cy="53535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6400" y="1222560"/>
                <a:ext cx="6477120" cy="53722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281151" y="1907930"/>
            <a:ext cx="2223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두 사물간의 </a:t>
            </a:r>
            <a:endParaRPr lang="en-US" altLang="ko-KR" dirty="0" smtClean="0"/>
          </a:p>
          <a:p>
            <a:r>
              <a:rPr lang="ko-KR" altLang="en-US" dirty="0" smtClean="0"/>
              <a:t>측정값의 차이를</a:t>
            </a:r>
            <a:endParaRPr lang="en-US" altLang="ko-KR" dirty="0" smtClean="0"/>
          </a:p>
          <a:p>
            <a:r>
              <a:rPr lang="ko-KR" altLang="en-US" dirty="0" smtClean="0"/>
              <a:t>행렬로 표현한다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자신과 자신은 </a:t>
            </a:r>
            <a:endParaRPr lang="en-US" altLang="ko-KR" dirty="0" smtClean="0"/>
          </a:p>
          <a:p>
            <a:r>
              <a:rPr lang="en-US" altLang="ko-KR" dirty="0" smtClean="0"/>
              <a:t>100% </a:t>
            </a:r>
            <a:r>
              <a:rPr lang="ko-KR" altLang="en-US" dirty="0" smtClean="0"/>
              <a:t>공통점을가짐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63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</vt:lpstr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Yunhee Kang</dc:creator>
  <cp:lastModifiedBy>Yunhee Kang</cp:lastModifiedBy>
  <cp:revision>1</cp:revision>
  <dcterms:created xsi:type="dcterms:W3CDTF">2020-05-27T08:12:04Z</dcterms:created>
  <dcterms:modified xsi:type="dcterms:W3CDTF">2020-05-27T08:18:34Z</dcterms:modified>
</cp:coreProperties>
</file>