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3" r:id="rId5"/>
    <p:sldId id="258" r:id="rId6"/>
    <p:sldId id="262" r:id="rId7"/>
    <p:sldId id="264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38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4841D-7BD9-4DB0-B5AB-2D54B3ED2DC7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B3D84-9FA5-4350-9041-911DED0A5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0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8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20201214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김규현 </a:t>
            </a: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경찰학부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3D84-9FA5-4350-9041-911DED0A5E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4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12192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3CEFA15-2746-46AA-940F-11945687ABBD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4"/>
            <a:ext cx="12192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8399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6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9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99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DA9F-D62A-4884-83C9-15D29CE36DC1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7EDF-E66E-4FFF-8B86-99054D4D2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5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패턴인식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8"/>
          <p:cNvSpPr txBox="1">
            <a:spLocks/>
          </p:cNvSpPr>
          <p:nvPr/>
        </p:nvSpPr>
        <p:spPr>
          <a:xfrm>
            <a:off x="1775520" y="289707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패턴 인식이란 무엇인가</a:t>
            </a:r>
            <a:r>
              <a:rPr lang="en-US" altLang="ko-KR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33D3-0717-4F79-B397-85A2307178F2}"/>
              </a:ext>
            </a:extLst>
          </p:cNvPr>
          <p:cNvSpPr txBox="1"/>
          <p:nvPr/>
        </p:nvSpPr>
        <p:spPr>
          <a:xfrm>
            <a:off x="732693" y="1786989"/>
            <a:ext cx="864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▪패턴</a:t>
            </a:r>
            <a:r>
              <a:rPr lang="en-US" altLang="ko-KR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(pattern) </a:t>
            </a:r>
            <a:r>
              <a:rPr lang="en-US" altLang="ko-KR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:</a:t>
            </a:r>
            <a:r>
              <a:rPr lang="ko-KR" altLang="en-US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동일한 것이 반복되는 것</a:t>
            </a:r>
            <a:endParaRPr lang="en-US" altLang="ko-KR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CD103-BC9F-4689-B662-B9E245381734}"/>
              </a:ext>
            </a:extLst>
          </p:cNvPr>
          <p:cNvSpPr txBox="1"/>
          <p:nvPr/>
        </p:nvSpPr>
        <p:spPr>
          <a:xfrm>
            <a:off x="732692" y="2374323"/>
            <a:ext cx="8745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▪패턴 발견의 중요성</a:t>
            </a:r>
            <a:endParaRPr lang="en-US" altLang="ko-KR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r>
              <a:rPr lang="en-US" altLang="ko-KR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- </a:t>
            </a:r>
            <a:r>
              <a:rPr lang="ko-KR" altLang="en-US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어떤 문제를 해결할 때 문제 안에 </a:t>
            </a:r>
            <a:r>
              <a:rPr lang="ko-KR" altLang="en-US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내재된 패턴</a:t>
            </a:r>
            <a:r>
              <a:rPr lang="ko-KR" altLang="en-US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을 발견한다면 </a:t>
            </a:r>
            <a:r>
              <a:rPr lang="ko-KR" altLang="en-US" dirty="0">
                <a:latin typeface="Tahoma" pitchFamily="34" charset="0"/>
                <a:cs typeface="Tahoma" pitchFamily="34" charset="0"/>
              </a:rPr>
              <a:t>문제를 쉽게 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  <a:p>
            <a:r>
              <a:rPr lang="ko-KR" altLang="en-US" dirty="0">
                <a:latin typeface="Tahoma" pitchFamily="34" charset="0"/>
                <a:cs typeface="Tahoma" pitchFamily="34" charset="0"/>
              </a:rPr>
              <a:t>  해결할 수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있음</a:t>
            </a:r>
            <a:endParaRPr lang="en-US" altLang="ko-KR" dirty="0">
              <a:latin typeface="Tahoma" pitchFamily="34" charset="0"/>
              <a:cs typeface="Tahoma" pitchFamily="34" charset="0"/>
            </a:endParaRPr>
          </a:p>
          <a:p>
            <a:r>
              <a:rPr lang="en-US" altLang="ko-KR" dirty="0" smtClean="0">
                <a:latin typeface="Tahoma" pitchFamily="34" charset="0"/>
                <a:cs typeface="Tahoma" pitchFamily="34" charset="0"/>
              </a:rPr>
              <a:t>-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그 </a:t>
            </a:r>
            <a:r>
              <a:rPr lang="ko-KR" altLang="en-US" dirty="0">
                <a:latin typeface="Tahoma" pitchFamily="34" charset="0"/>
                <a:cs typeface="Tahoma" pitchFamily="34" charset="0"/>
              </a:rPr>
              <a:t>후에 </a:t>
            </a:r>
            <a:r>
              <a:rPr lang="ko-KR" altLang="en-US" b="1" dirty="0">
                <a:latin typeface="Tahoma" pitchFamily="34" charset="0"/>
                <a:cs typeface="Tahoma" pitchFamily="34" charset="0"/>
              </a:rPr>
              <a:t>동일한 문제</a:t>
            </a:r>
            <a:r>
              <a:rPr lang="ko-KR" altLang="en-US" dirty="0">
                <a:latin typeface="Tahoma" pitchFamily="34" charset="0"/>
                <a:cs typeface="Tahoma" pitchFamily="34" charset="0"/>
              </a:rPr>
              <a:t>가 발생했을 경우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, </a:t>
            </a:r>
            <a:r>
              <a:rPr lang="ko-KR" altLang="en-US" b="1" dirty="0">
                <a:latin typeface="Tahoma" pitchFamily="34" charset="0"/>
                <a:cs typeface="Tahoma" pitchFamily="34" charset="0"/>
              </a:rPr>
              <a:t>동일한 해결책</a:t>
            </a:r>
            <a:r>
              <a:rPr lang="ko-KR" altLang="en-US" dirty="0">
                <a:latin typeface="Tahoma" pitchFamily="34" charset="0"/>
                <a:cs typeface="Tahoma" pitchFamily="34" charset="0"/>
              </a:rPr>
              <a:t>을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dirty="0">
                <a:latin typeface="Tahoma" pitchFamily="34" charset="0"/>
                <a:cs typeface="Tahoma" pitchFamily="34" charset="0"/>
              </a:rPr>
              <a:t>사용할 수 </a:t>
            </a:r>
            <a:r>
              <a:rPr lang="ko-KR" altLang="en-US" dirty="0" smtClean="0">
                <a:latin typeface="Tahoma" pitchFamily="34" charset="0"/>
                <a:cs typeface="Tahoma" pitchFamily="34" charset="0"/>
              </a:rPr>
              <a:t>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패턴인식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28" y="365125"/>
            <a:ext cx="3319269" cy="24183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12" y="4069653"/>
            <a:ext cx="4481089" cy="21276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99" y="3574652"/>
            <a:ext cx="4835458" cy="28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패턴인식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47CB6-78DC-4FFC-B537-962D302A5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18" y="2888753"/>
            <a:ext cx="2628675" cy="2193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BC7A83-15A7-4EF5-BD35-6DA07218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00" y="2509838"/>
            <a:ext cx="1666875" cy="18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DA482E-B7B8-4879-BA1C-5113801D0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600" y="4586912"/>
            <a:ext cx="1628775" cy="1800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627295-5547-408F-A2E2-9B18CBFB1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358" y="3243712"/>
            <a:ext cx="16383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패턴인식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자연의 패턴을 추구하는 본능은 우리 문명을 떠받치는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>
                <a:solidFill>
                  <a:srgbClr val="FF0000"/>
                </a:solidFill>
              </a:rPr>
              <a:t>데이터를 </a:t>
            </a:r>
            <a:r>
              <a:rPr lang="ko-KR" altLang="en-US" dirty="0">
                <a:solidFill>
                  <a:srgbClr val="FF0000"/>
                </a:solidFill>
              </a:rPr>
              <a:t>분석</a:t>
            </a:r>
            <a:r>
              <a:rPr lang="ko-KR" altLang="en-US" dirty="0"/>
              <a:t>해서 </a:t>
            </a:r>
            <a:r>
              <a:rPr lang="en-US" altLang="ko-KR" dirty="0"/>
              <a:t>(</a:t>
            </a:r>
            <a:r>
              <a:rPr lang="ko-KR" altLang="en-US" dirty="0"/>
              <a:t>비정상</a:t>
            </a:r>
            <a:r>
              <a:rPr lang="en-US" altLang="ko-KR" dirty="0"/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패턴</a:t>
            </a:r>
            <a:r>
              <a:rPr lang="ko-KR" altLang="en-US" dirty="0" smtClean="0"/>
              <a:t> 찾기 </a:t>
            </a:r>
            <a:endParaRPr lang="en-US" altLang="ko-KR" b="1" dirty="0"/>
          </a:p>
          <a:p>
            <a:r>
              <a:rPr lang="ko-KR" altLang="en-US" dirty="0"/>
              <a:t>패턴을 통해 관찰 그리고 </a:t>
            </a:r>
            <a:r>
              <a:rPr lang="ko-KR" altLang="en-US" dirty="0">
                <a:solidFill>
                  <a:srgbClr val="FF0000"/>
                </a:solidFill>
              </a:rPr>
              <a:t>예측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패턴인식 적용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16" y="1386681"/>
            <a:ext cx="94392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패턴인식 적용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46600"/>
              </p:ext>
            </p:extLst>
          </p:nvPr>
        </p:nvGraphicFramePr>
        <p:xfrm>
          <a:off x="838200" y="2470198"/>
          <a:ext cx="7299960" cy="670560"/>
        </p:xfrm>
        <a:graphic>
          <a:graphicData uri="http://schemas.openxmlformats.org/drawingml/2006/table">
            <a:tbl>
              <a:tblPr/>
              <a:tblGrid>
                <a:gridCol w="7299960">
                  <a:extLst>
                    <a:ext uri="{9D8B030D-6E8A-4147-A177-3AD203B41FA5}">
                      <a16:colId xmlns:a16="http://schemas.microsoft.com/office/drawing/2014/main" val="2198310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디자인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ko-KR" altLang="en-US" dirty="0">
                          <a:effectLst/>
                        </a:rPr>
                        <a:t>잘된 디자인은 대부분 통일감을 주는 요소와 변화를 주는 요소가 </a:t>
                      </a:r>
                      <a:r>
                        <a:rPr lang="ko-KR" altLang="en-US" dirty="0" err="1" smtClean="0">
                          <a:effectLst/>
                        </a:rPr>
                        <a:t>균형감</a:t>
                      </a:r>
                      <a:r>
                        <a:rPr lang="ko-KR" altLang="en-US" dirty="0" smtClean="0">
                          <a:effectLst/>
                        </a:rPr>
                        <a:t> 있고 </a:t>
                      </a:r>
                      <a:r>
                        <a:rPr lang="ko-KR" altLang="en-US" dirty="0">
                          <a:effectLst/>
                        </a:rPr>
                        <a:t>조화롭다</a:t>
                      </a:r>
                    </a:p>
                  </a:txBody>
                  <a:tcPr marL="38100" marR="38100" marT="60960" marB="609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0796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736123" y="3140758"/>
            <a:ext cx="6096000" cy="8802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dirty="0" smtClean="0">
                <a:latin typeface="+mn-ea"/>
              </a:rPr>
              <a:t>특정 </a:t>
            </a:r>
            <a:r>
              <a:rPr lang="ko-KR" altLang="en-US" sz="1600" dirty="0">
                <a:latin typeface="+mn-ea"/>
              </a:rPr>
              <a:t>시간대와 상황에서 범죄 발생 가능성이 높은 지역을 표시해 주는 </a:t>
            </a:r>
            <a:r>
              <a:rPr lang="ko-KR" altLang="en-US" sz="1600" dirty="0" err="1">
                <a:latin typeface="+mn-ea"/>
              </a:rPr>
              <a:t>경찰관용</a:t>
            </a:r>
            <a:r>
              <a:rPr lang="ko-KR" altLang="en-US" sz="1600" dirty="0">
                <a:latin typeface="+mn-ea"/>
              </a:rPr>
              <a:t> 지도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8200" y="4266614"/>
            <a:ext cx="9041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항공산업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경기가 좋지 않으면 사람들이 여행을 가지 않아 항공산업에 큰 타격이 있고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경기가 좋으면 항공산업도 발전하게 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6618" y="1412673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구체적 사례에 대한 분석을 통해 반복적인 발생을 찾음 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1346687" y="5026617"/>
            <a:ext cx="9498625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Google이나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NAVER에서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잘못된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단어를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검색했을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때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올바른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검색어를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사용하도록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제안한다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287431" y="2281013"/>
            <a:ext cx="1758815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소비자 행동 패턴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4076" y="5955398"/>
            <a:ext cx="8461131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유아교육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아이는 관심을 받기 위해 장난을 치거나 거짓말을 하기도 함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  <a:cs typeface="한컴돋움" panose="02030600000101010101" pitchFamily="18" charset="2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+mn-ea"/>
              <a:cs typeface="한컴돋움" panose="02030600000101010101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96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패턴인식 적용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 및 이상치 발견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573"/>
            <a:ext cx="4724400" cy="3000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8573"/>
            <a:ext cx="5143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패턴인식 적용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90688"/>
            <a:ext cx="5886450" cy="267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0" y="1690688"/>
            <a:ext cx="5495925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060" y="2068059"/>
            <a:ext cx="7349271" cy="45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181</Words>
  <Application>Microsoft Office PowerPoint</Application>
  <PresentationFormat>와이드스크린</PresentationFormat>
  <Paragraphs>31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Adobe Fan Heiti Std B</vt:lpstr>
      <vt:lpstr>나눔고딕</vt:lpstr>
      <vt:lpstr>맑은 고딕</vt:lpstr>
      <vt:lpstr>Arial</vt:lpstr>
      <vt:lpstr>Tahoma</vt:lpstr>
      <vt:lpstr>한컴돋움</vt:lpstr>
      <vt:lpstr>Office 테마</vt:lpstr>
      <vt:lpstr>8주: 패턴인식</vt:lpstr>
      <vt:lpstr>패턴인식</vt:lpstr>
      <vt:lpstr>패턴인식</vt:lpstr>
      <vt:lpstr>패턴인식 </vt:lpstr>
      <vt:lpstr>패턴인식 적용</vt:lpstr>
      <vt:lpstr>패턴인식 적용</vt:lpstr>
      <vt:lpstr>패턴인식 적용</vt:lpstr>
      <vt:lpstr>패턴인식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패턴인식</dc:title>
  <dc:creator>Yunhee Kang</dc:creator>
  <cp:lastModifiedBy>Yunhee Kang</cp:lastModifiedBy>
  <cp:revision>8</cp:revision>
  <dcterms:created xsi:type="dcterms:W3CDTF">2020-05-05T15:31:54Z</dcterms:created>
  <dcterms:modified xsi:type="dcterms:W3CDTF">2020-05-06T00:55:31Z</dcterms:modified>
</cp:coreProperties>
</file>