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6" r:id="rId4"/>
    <p:sldId id="267" r:id="rId5"/>
    <p:sldId id="268" r:id="rId6"/>
    <p:sldId id="264" r:id="rId7"/>
    <p:sldId id="260" r:id="rId8"/>
    <p:sldId id="261" r:id="rId9"/>
    <p:sldId id="262" r:id="rId10"/>
    <p:sldId id="257" r:id="rId11"/>
    <p:sldId id="258" r:id="rId12"/>
    <p:sldId id="259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13:58:40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19189 17015 543 0,'-57'-4'293'0,"55"-7"1"15,-1 2-239-15,2-1-17 0,1 2-10 16,-3 3-5-16,-9-3-3 15,-2 0 0-15,-1-1 4 16,0 2-2 0,-1 0-7-16,-10-2-5 0,-17 1-4 15,1 4-2-15,6 9 1 16,-2 4-1-16,3 7-5 16,1 3-1-16,4 0 5 15,-1 2-2-15,7 1 5 16,0-2 0-16,9 4-4 15,3-1 5-15,10 1 8 16,7 1 5-16,7-3 5 16,8-2 3-16,5-3-5 15,2-2-3-15,2-4 1 16,1 0-5-16,1-3 1 16,-3-2-2-16,-1 3-7 0,-7 2-1 31,-7 5-5-31,-6 4 0 0,-7-1 2 15,-5 1 1-15,-8 1 4 0,-4-4-1 16,-6 3-1-16,-1-4-2 16,-3-3-3-16,2 2-1 15,0-3 2-15,1-1 0 16,6 0-6-16,1-2-6 16,1-2-23-16,-3-2-12 0,12 1-19 15,-4-5-10-15,7-3-33 16,14-3 38-16,-4-10 37 15</inkml:trace>
  <inkml:trace contextRef="#ctx0" brushRef="#br0" timeOffset="1157.58">19463 17069 592 0,'-9'-6'259'16,"2"-1"-107"-16,-1 0-88 15,-2 0-10-15,4 3-5 16,0-2-7-16,1 4 1 16,0 0 1-16,3 2-6 15,1 0-5-15,0 0-11 16,0 0-1-16,1 12 11 15,4 40 5-15,2-17 11 16,0 8-1-16,2 2-13 16,2 1-6-16,0-7-14 15,1-4-3-15,2-12-5 16,1-6-3-16,-2-11 1 16,1-5-2-16,4-7 6 15,3-6 0-15,3-10 1 16,1-4 0-16,-1-9-3 0,-6-6-1 15,-5-2 1-15,-2 6-3 16,-6 10 0-16,-1 6 0 16,0 13 3-16,-2 4 0 15,0 12-1-15,1 5-1 16,0 14-3-16,-1 3 2 16,1 3 3-16,1 1-2 0,-1-5-3 15,3 1 0-15,-1-7-1 16,-2-4 0-16,0-7 0 15,2-1 1-15,1-6 2 16,-1-1-2-16,3-4 0 16,-1 1 1-16,0-4-3 15,0-6 1-15,3-2-2 16,-3-6 1-16,2-6 0 16,0-2 3-16,1-7-1 15,1 1-1-15,2 5 1 16,0 3 0-16,1 13 0 15,-1 3 1-15,3 12-1 16,-1 2 0-16,2 8 2 16,0 4 0-16,-5 1-1 15,-3 4 0-15,-1-2-2 16,-1-1 1-16,-4-7 0 0,4 0 0 16,-4-6-1-16,-2-6-1 15,6-2 0-15,1-5-1 16,1-13 4-16,6-3 1 15,3-8-3-15,3-2 1 16,0 5-1-16,2 8-2 0,-3 6 2 16,-2 8 0-16,4 12 2 15,-5 5 3-15,0 16-3 16,0 2 2-16,-10 3-4 16,0-2-3-16,-6-12 6 15,0-4-3-15,0-10 0 16,1-6 3-16,3-9-4 15,4-8-2-15,2-15 4 16,2-8-1-16,1-9-1 16,1 2 1-16,4 6 1 15,-2 10-1-15,-1 17 0 16,1 9 0-16,-1 19 4 16,2 7 4-16,-1 17 4 15,4 4 0-15,-1 2-11 16,1 2-1-16,3-6-1 15,-1-7-2-15,-1-11-26 0,0-10-19 16,0-12-53-16,-2-6-30 16,-5-14 83-16</inkml:trace>
  <inkml:trace contextRef="#ctx0" brushRef="#br0" timeOffset="2883.83">21287 16755 911 0,'-36'19'359'16,"28"-27"-225"-16,-3 6-89 16,-1 1-17-16,-2 6-10 15,-7 6-10-15,-2 15-3 16,-2 8 0-16,-9 16 3 15,0 6 8-15,-2 4 12 16,7-2 3-16,9 0-5 16,4-3-8-16,11-6-14 15,3 0 0-15,9-9 0 16,11-5-1-16,7-9 1 16,3-5-4-16,0-6 1 0,1-3-4 15,-6-7-8-15,2 0-6 16,-1-4-22-16,-2-1-6 15,-2-2-24-15,-3-4-18 16,-5-1 58-16</inkml:trace>
  <inkml:trace contextRef="#ctx0" brushRef="#br0" timeOffset="3616.65">21887 16744 949 0,'8'-14'386'15,"-2"2"-191"-15,3 9-176 16,1 2-15-16,-10 3-3 16,-4 9-1-16,-18 7 3 15,-1 7 0-15,-11 10 2 16,-2 1-1-16,2 3-5 16,1-3 2-16,7-5 1 15,4-2 2-15,5-8 8 16,3-2-2-16,6-5 4 15,6 0 0-15,11 0 5 16,10 1 6-16,13-3 5 0,7 0 0 16,7-6-7-16,7 0-4 15,3-6-5-15,3-4-3 16,3-3-3-16,-10-4-3 16,-1-1-3-16,-9 1-7 15,-11 0-23-15,-4 1-16 0,-11 2-39 16,-6-3-14-16,-13 3-41 15,-6-3 84-15</inkml:trace>
  <inkml:trace contextRef="#ctx0" brushRef="#br0" timeOffset="3960.35">21983 16564 1086 0,'12'-4'373'0,"-1"11"-339"0,-5 6-20 16,4 21-5-16,-6 10 16 16,2 33 17-16,-4 10 12 15,2 7 9-15,3 0-6 16,4-17-20-16,6-5-12 15,2-8-16-15,-3-5-9 16,1-14 0-16,-3-9-4 0,-2-17-12 16,-1-4-7-16,-4-13-37 15,-3-2-12-15,-4-8-21 16,-3-2-11-16,-4-5-20 16,-3-7-156-16,-1-7 195 15</inkml:trace>
  <inkml:trace contextRef="#ctx0" brushRef="#br0" timeOffset="4210.28">22415 16589 991 0,'42'2'393'16,"0"9"-230"-16,15 19-114 0,-5 11-9 15,-11 29-5-15,-5 3-8 16,-13 13-3-16,-7-1 1 16,-17-9-5-16,-7 5-4 15,-18-7-8-15,-7-1-14 16,-14-15-42-16,-8-11-24 16,-10-16-57-16,-6-9 0 0,-10-9 79 15</inkml:trace>
  <inkml:trace contextRef="#ctx0" brushRef="#br0" timeOffset="5627.48">17799 17170 435 0,'-11'-4'156'0,"-29"-15"-125"0,24 13-25 31,3 1 0-31,0 2 20 16,-4-2 20-16,6 2 36 0,0-1 17 0,3-1 3 0,4 2-7 15,2 0-16-15,2 0-13 16,0 3-15-16,0-2-5 15,8 1-6-15,13-1-1 16,33-1 5-16,-22 3-4 16,-2 1-12-16,4 1-5 0,-1 0-14 15,0-3 0-15,1-6-3 16,0-2-1-16,4-3-4 16,-6 1 0-16,1 2-1 15,-6 1-3-15,-12 4-17 16,-3 1-16-16,-12 3-37 15,-2 3-22-15,-22 0 60 16</inkml:trace>
  <inkml:trace contextRef="#ctx0" brushRef="#br0" timeOffset="5915.63">17620 17405 903 0,'16'5'348'16,"15"-1"-248"-16,6 0-37 15,3-4-33-15,3-2-8 16,0-1-7-16,-1 1 1 16,3-1 6-16,-1-1 0 15,6 1-4 1,-4-2-4-16,2-1-7 15,-2 0-2-15,-13-2-13 16,-3 0-9-16,-19 1-30 16,-7 3-21-16,-8 0 94 15,-15 4-35-15</inkml:trace>
  <inkml:trace contextRef="#ctx0" brushRef="#br0" timeOffset="8881.77">15147 17612 773 0,'-21'-23'314'0,"9"6"-205"15,3-1-17-15,6 6-33 16,2 1-18-16,1 4-19 16,3 6-3-16,6 4-5 15,1 7-3-15,7 19 6 16,2 10 0-16,3 21-1 16,1 8 2-16,-2-1-11 0,2-6-3 15,-12-13-1-15,-1-7-2 16,-6-12-1-16,-2-6 0 15,1-11 1-15,-4-5 2 16,2-8 13-16,-1-7 4 16,14-10 9-16,0-5-1 15,5-7-7-15,4 1-4 0,-4-4-6 16,5 4-2-16,0-4-6 31,1 0-2-31,1 1-1 0,-2 2-8 16,2 7-30-16,-2 1-18 15,-1 8-58-15,-1 1-41 16,-9 2 100-16</inkml:trace>
  <inkml:trace contextRef="#ctx0" brushRef="#br0" timeOffset="9265.45">15869 17878 794 0,'5'-1'313'16,"5"-5"-196"-16,3-4-37 0,2-10-36 16,1-1-8-16,-3-7-27 15,-2-5-6-15,-6 2 2 16,-5-2-2-16,-4 3 2 16,-7 4 0-16,-3 3 3 15,-3 6 6-15,-5 9 6 16,-2 2 5-16,2 12-6 0,2 4-6 15,0 13-5-15,3 11-4 16,1 9 0-16,3 3 5 16,5 3 2-16,5-7-1 15,11-12 3-15,3-4-5 16,5-12-3-16,4-3 0 0,-4-3-5 16,5-5 4-16,3-3-4 15,1-2-5-15,1-5-13 16,0-3-12-16,-4-2-15 15,-1 0-6-15,-1 0-24 16,-2-1-14-16,-6 0 58 0</inkml:trace>
  <inkml:trace contextRef="#ctx0" brushRef="#br0" timeOffset="9844.78">16302 17559 665 0,'1'-6'291'0,"-1"0"-125"15,-2-2-83-15,0 3-43 0,0-2-4 16,-6 4-16-16,3 1-8 16,-13 3 1-16,-1 5 0 15,3 4 4-15,-9 2 4 16,9 3-2-16,-2 0 0 15,4 0-7-15,9 1-4 16,3-2 0-16,11 2-3 0,7-1 6 16,2 4-1-16,4 1-3 15,0-1 4-15,4 2-6 16,1-4 3-16,-5-4 1 16,-1-3-3-16,-10-3 4 15,-4 2-1-15,-4 2 3 16,-6 3-1-16,-4 5-4 15,-3 2-2-15,-3-3-1 16,-7 0 0-16,2-5-3 16,0-3-1-16,4-3-8 15,4 2-10-15,2-3-23 16,-1-5-14-16,6-2-36 16,2-3-19-16,2-3 71 15</inkml:trace>
  <inkml:trace contextRef="#ctx0" brushRef="#br0" timeOffset="10563.37">16497 17621 790 0,'-2'-7'307'16,"-1"1"-211"-16,1-1-52 15,1 2-6-15,0 0-13 16,-2-1-8-16,1 4-2 16,0 1-3-16,0 1-2 15,1 0-1-15,1 0-2 0,0 0 0 16,0 0 4-16,0 0 3 16,3 12 9-16,6 37 2 15,-5-16-4-15,-1 3-2 16,-1 5-10-16,3 0-1 15,0-8-4-15,-3-1 0 16,4-16 0-16,-2-2-3 0,0-7 1 16,1-8-1-16,3-3 8 15,2-6 2-15,8-7 3 16,3-2-1-16,2-11-6 16,-1-7 0-16,-7-10-2 15,0 0-2-15,-6-2-3 16,-1 6 0-16,-4 12-1 15,-2 7 0-15,2 10 2 16,-4 6 0-16,0 5 1 16,-3 4 0-16,5 8 0 15,-4 6-1-15,9 14-3 16,-4 11-1-16,-2 12 3 16,6 5 1-16,-2-4 5 15,7-8 3-15,2-17-3 16,-1-8 4-16,-3-11-4 15,2-5-1-15,2-6 1 0,1-5-2 16,6-7-7-16,-3-2-13 16,-1-5-33-16,-2-1-16 15,-3 1-52-15,0 0 24 16,-1 1 56-16</inkml:trace>
  <inkml:trace contextRef="#ctx0" brushRef="#br0" timeOffset="11368.44">17119 17916 947 0,'-2'0'356'16,"1"-4"-260"-16,1-4-67 15,2-4-7-15,-2-10-15 16,-1-3-3-16,-4-9 0 16,0-8-4-16,-1-8 3 15,2-1 0-15,-1 0-4 16,-2 4 0-16,-1 2 4 0,2 0 0 16,0 2-3-16,0-4 0 15,1 6-3-15,2 1 0 16,1 16 4-16,3 8 0 15,-1 9 6-15,2 5 1 16,-2 3 0-16,-1-1-2 0,0 0-3 16,-6 28-3-16,-8 41 2 15,8-22 5-15,2 7-7 16,2 1 4-16,3 9-4 16,2 1 1-16,6-7 1 15,-1-5 2-15,1-17 4 16,1-7-3-16,-1-13 10 15,4-3-2-15,2-10 0 16,3-3 2-16,1-12 2 16,5-5-4-16,0-13-3 15,-9-4 0-15,9-8-9 16,-5-2 3-16,-4-4-1 16,2-1-3-16,-9-3-2 15,-4-2-5-15,-1-12-7 16,-2-5-3-16,-8-1 2 15,3 3 2-15,-1 21 5 0,-2 10 5 16,8 21 4-16,-9 5 2 16,0 10 4-16,4 5 1 15,-6 12-3-15,2 9-4 16,6 21 2-16,1 14-1 16,9 21-1-1,3 9 4-15,11 13 0 16,2 3 3-16,-1-9 8 15,1-8 1-15,-4-25-4 16,1-15-3-16,1-20-6 16,0-4-3-16,-3-11-1 0,-1-3 1 15,-1-9-1-15,-2-3 0 16,1-8 0-16,0-1-4 16,-2-5-16-16,0-3-10 15,2-6-18-15,-5-5-5 16,-1-4-16-16,-4-1-6 0,-5-7-4 15,-4-3-12-15,-7 0 62 16</inkml:trace>
  <inkml:trace contextRef="#ctx0" brushRef="#br0" timeOffset="11588.53">17077 17505 1006 0,'11'-5'393'16,"13"-2"-245"-16,23-6-103 15,9-1-18-15,9-6-8 16,-4-4-9-16,-6-2-9 0,-3-4-5 16,-6 6-42-16,2 4-25 15,-15-2 42-15</inkml:trace>
  <inkml:trace contextRef="#ctx0" brushRef="#br0" timeOffset="15932.71">22197 16456 822 0,'-3'-3'308'16,"2"-1"-227"-16,2-3-53 16,0 4-7-16,3-13-8 15,1 2-5-15,2-1-1 16,2-4 2-16,2-2 0 15,1-4-2-15,1-3 0 16,1-4-2-16,6-1 7 16,3 0 0-16,8-3 11 15,3 0 0-15,-4-12-2 16,-5 10 0 0,-1-1-4-16,18-37-5 0,6-16 0 15,0 9-5-15,-13 18-1 16,0-1 0-16,-1-8 1 15,0-3 3-15,2-6-5 16,-2 3 4-16,-2 6-5 0,0-7 1 16,-6-9 0-16,1-6-2 15,-4-1 2-15,-2 1-2 16,-7-8 0-16,1-3 0 16,-2-2-2-16,0 0 0 15,-2-3 1 1,0 1-2-16,-3-7 2 15,-3-7 4-15,1 1 5 16,0-2 2-16,-3-5 4 0,-3-3-3 16,-3 4-4-16,-4 1 1 15,-6-11-7-15,-2 3 0 16,-5 2-1-16,-4-9 1 16,-3 2-3-16,-7 2 3 15,-5-12-2-15,-4 2-3 16,-8 7 1-16,6-9 2 0,-2-1-1 15,0 6 0-15,-4-17 0 16,-2 6-3-16,-13 2 1 16,5-14 1-16,-1 14 0 15,4-4 0-15,7-4 0 16,-4 5 0-16,-2-11 0 16,-5 6-1-16,-9 8 1 15,-5 0 0-15,1 8-1 16,0 3 2-16,4-12-1 15,-1 11 2-15,-9 1-1 16,-5-14-2-16,2 9 1 16,-3-5-3-16,6-7 3 15,-1 9-1-15,-11-4-6 16,1-6 1-16,4 13-2 16,-1-2 2-16,6 1 6 0,-5 7 0 15,-7-2 2-15,3-1-3 16,2 12-4-16,0-4-2 15,3-7 1-15,-5 6 5 16,-5 3 1-16,2-2 0 16,2 10 1-16,-1 7-3 15,-6 2 1-15,-1 2 1 0,-3 14 0 16,-1-4 2-16,-5 14-2 16,-4 1 1-16,-4-6 1 15,-2 6-3-15,-3 0 0 16,-3 13-1-16,0 8 2 15,-6-3 0-15,0 0-1 16,-2 0 1-16,-8 10 0 16,3 11 0-16,2 9 1 15,-2 5-1-15,-4 5-1 16,-1 3 0-16,5 6 1 16,2 5 1-16,0 4 0 15,4 3-1-15,0 16 2 16,-5-1-4-16,9 14 2 15,-2 4 0-15,-2 2 0 16,5 7 0-16,13-2 0 0,3 0 0 16,18 2 0-16,8-1 1 15,8 5-2-15,4 2 1 16,7 1 2-16,6 1-4 16,15 0 4-16,7 0-3 15,13-4 1-15,5-5 0 16,7-7 0-16,3-3 0 0,3-9-2 15,5 0 0-15,2-6-12 16,1-3-2-16,-1-9-25 16,-1-4-15-16,-3-11-17 15,2 3-2-15,-3-7 9 16,-1 0 11-16,-4 3 20 16,-4-4 9-16,-4 8 12 15,0 5 6-15,0 3 6 16,-3 5-1-16,0 4 1 15,1 4 4-15,-3 6 6 16,5 4 6-16,5 8 8 16,3 5-1-16,11 6 1 15,-2 3-3-15,5 3-1 16,0-6 2-16,4 5 5 16,9-6 2-16,9-1 4 0,0-2 0 15,0-10-12-15,-5 1-2 16,-1 0-9-16,0-3-7 15,0-2 6-15,1 1-7 16,-2-4 1-16,3 0 0 16,-2-2-9-16,1-2-10 15,-3 1-37-15,-4-1-17 0,-3-1 303 16,-5-1-191-16</inkml:trace>
  <inkml:trace contextRef="#ctx0" brushRef="#br0" timeOffset="16410.68">14340 5782 901 0,'8'-3'312'15,"6"3"-279"-15,14 5-26 16,4 4-4-16,2-5 2 0,3 1-3 16,1 0 2-16,-2-5 0 15,5 5 6-15,2-5 2 16,7 0 0-16,4 0 1 15,-5-7-11-15,-1 7 3 16,-10-3-6-16,-7 2-4 16,-5 3-21-16,-7 2-14 0,-8 0-51 15,-4 0-63-15,-9-1 102 16</inkml:trace>
  <inkml:trace contextRef="#ctx0" brushRef="#br0" timeOffset="16894.97">14730 5930 778 0,'-26'29'271'0,"26"-23"-232"16,1 2-13-16,-1 5 0 16,-6 3 5-16,0 4-2 15,-4 6-5-15,0 4 0 16,-2 0-4-16,1 4 0 15,2-3-1-15,0-5 0 16,4 1 1-16,2-13-5 16,2 0-5-16,6-2-5 15,4-9-1-15,13 1-2 16,5-1 5-16,11-10 1 16,4 2-4-16,-2-4 4 15,-3-5-4-15,-11 1 0 16,-2 2-1-16,-5 0-3 15,-5 4 3-15,-5 2-15 16,-4-1-12-16,-5-5-34 16,0 0-27-16,-2-9 52 0</inkml:trace>
  <inkml:trace contextRef="#ctx0" brushRef="#br0" timeOffset="17098.08">14896 6023 853 0,'-28'-55'298'0,"26"74"-249"16,2 8-16-16,0 18-2 15,1 11 2-15,1 15-11 16,-2 0-3-16,2-3-2 16,-1-9-7-16,4-16-20 15,4-2-25-15,2-17-73 16,2-11 69-16</inkml:trace>
  <inkml:trace contextRef="#ctx0" brushRef="#br0" timeOffset="20911.71">16576 12062 529 0,'-53'11'221'16,"51"-18"-128"-16,2-1-52 15,1 0 1-15,-1 3-15 16,3-1 4-16,-1 2 0 15,-2-4-2-15,1 4 3 16,1 1-2-16,-1 2 0 16,-1 1-3-16,-1 0 5 15,0 0-1-15,-3 8-2 0,-5 13 0 16,-22 33-8-16,9-27-2 16,1 3-6-16,2-1-1 15,1 2-4-15,5 1-4 16,3-7 1-16,5 0-1 15,6-3 3-15,5-4-1 16,7-3 1-16,6-6 4 0,5-8 3 16,6-1 1-16,5-10 10 15,-1-2-4-15,4-4 0 16,4 3 0-16,-3-2-11 16,7 2-1-16,-8 5-5 15,-6-3-2-15,-4 6-6 16,-9 0-8-16,-7-1-18 15,-2 0-2-15,-7-1-11 16,-2-2-2-16,-3 2-13 16,-4 0-13-16,-6-2-40 15,-3 0 68-15</inkml:trace>
  <inkml:trace contextRef="#ctx0" brushRef="#br0" timeOffset="21192.89">16688 12035 750 0,'-10'-9'285'16,"2"6"-213"-16,4 2-24 15,-2 7-23-15,2 4-13 0,-2 7-8 16,1 6 4-16,6 5 16 16,-1 6 9-16,0 7 10 15,3 6 1-15,-2 6-13 16,5 4-3-16,1-3-11 15,-4-7-7-15,4-16-7 16,1-7-1-16,-1-10-1 16,3-4-5-16,0-4-11 15,-3-1-10-15,4-5-28 16,2-3-9-16,2-5-37 16,3-3-137-16,-4-8 164 15</inkml:trace>
  <inkml:trace contextRef="#ctx0" brushRef="#br0" timeOffset="21592.85">17035 12228 683 0,'48'-24'291'16,"-36"27"-120"-16,2 1-107 15,8 3-28-15,3-3 1 0,7 0-12 16,-1-2-5-16,8-1-3 15,-4-1 0-15,-5 0-3 16,1 1 3-16,-4-2-11 16,-3 0 0-16,-2-4 0 15,-4 1-8-15,-2 0-13 16,-7-2-17-16,-3 1-24 16,-4 0-15-16,-6-5-25 15,-3-2 60-15</inkml:trace>
  <inkml:trace contextRef="#ctx0" brushRef="#br0" timeOffset="21811.54">17231 12060 824 0,'4'5'308'16,"1"9"-221"-16,1 9-33 15,-1 13-20-15,0 9-2 16,-2 12-15-16,4 3-6 16,-1-2-7-16,1-4 1 0,3-18-22 15,-3-8-13-15,0-11-49 16,-1-6-37-16,-2-11 72 16</inkml:trace>
  <inkml:trace contextRef="#ctx0" brushRef="#br0" timeOffset="23217.46">18345 12058 890 0,'-9'-21'352'15,"-9"-23"-230"-15,15 37-78 16,-2-1-7-16,-1 6-16 16,-5-1-12-16,-11-2-3 15,-1 5-6-15,-9 6 0 16,-3 7-1-16,-7 4 1 16,-1 2 1-16,-1 2 1 15,3-5 4-15,15 3-2 0,3-4 1 16,14 0 1-16,5-1-6 15,9 1 4-15,6 0-4 16,10-2 0-16,6-2 2 16,10-3-2-16,11-1 2 15,-1-5 3-15,2 0 4 0,-5 3 5 16,-10 1 0-16,-8 2-3 16,-3 1-8-16,-9 1-2 15,-3 2 2-15,-8 5-3 16,-3 0 1-16,-9 4 0 15,-2 0 1-15,-6 0 0 16,1-3-1-16,-3-1 0 16,2 0-1-16,0-4-20 15,0-2-9-15,-1-7-24 16,9-5-15-16,-4-8-29 16,6-8 420-16,7-9-256 15</inkml:trace>
  <inkml:trace contextRef="#ctx0" brushRef="#br0" timeOffset="23795.47">18483 12122 806 0,'0'-4'285'0,"6"4"-251"16,-2 2-17-16,-4-2-6 15,0 0-2-15,0 0 12 16,0 0 10-16,6 7 12 16,-1 5 3-16,23 32-5 15,-26-27-6-15,3 4-7 16,-1 0-6-16,11-2-8 15,1-3 3-15,0-3-5 16,5-4-3-16,-1-7 1 16,0-2-1-16,1-6-4 15,-5-3 1-15,1-3 0 16,-2-1-6-16,-1-3 2 16,0 2 1-16,-3-3-1 15,0 0-1-15,-3 2 1 0,-2-1 1 16,0 10 5-16,-3 1 3 15,-1 7-1-15,0 2-5 16,-2-4-6-16,0 0 0 16,0 15 3-16,2 31 0 15,-2-28 2-15,0 1-1 16,1-2-1-16,1-1 2 0,1-1 0 16,0-3 0-16,1-5-3 15,-1 0-1-15,-1-3-6 16,0-4-11-16,4-5-13 15,-1-5-6-15,5-9-34 16,2 2-14-16,-1-6-42 16,0 0 72-16</inkml:trace>
  <inkml:trace contextRef="#ctx0" brushRef="#br0" timeOffset="24412.77">18893 12216 410 0,'28'-23'190'0,"-26"27"-72"15,2-1-13-15,-1 1-11 16,-1-3-3-16,-2-1 2 16,0 0-5-16,0 0-17 0,7-1-15 15,10-2-25-15,28-6-11 16,-24 0-14-16,1 0 5 16,-5 1 2-16,3 1-1 15,-6 2 6-15,0 4-1 16,-5 5-5-16,-4 3-4 0,-1 9-6 15,-9 0 2-15,2 2 0 16,-1-3-2-16,-3-5-1 16,4-3-1-16,2-4-1 15,1-3 1-15,3-6 5 16,-3 5-2-16,0 0 0 16,6-2 2-16,12-15-4 15,26-25 4-15,-30 32-5 16,1 4 4-16,-3 8-2 15,0 5 1-15,-4 5 2 16,-1 6-4-16,-5 4 0 16,-1-4 2-16,-1-2-3 15,0-4 1-15,0-7-1 16,0-4 0-16,3-3 3 16,-3 2-3-16,0 0 0 15,1-2 1-15,6-13-2 16,32-29 2-16,-27 28-1 0,-2 3 0 15,-4 4 2 1,2 7-2-16,-2 6 0 16,0 4 0-16,3 4 3 15,-2-1-3-15,0-2 3 16,0 2 1-16,2-3 3 16,0-1 2-16,2 2-3 15,0 2 0-15,-5 4-6 16,2 4 0-16,-5 1 0 15,4 2-3-15,4-11-2 16,3-1-5-16,0-7-16 0,-2-5-17 16,-2-5-54-16,-4-7-208 15,-16-7 209-15</inkml:trace>
  <inkml:trace contextRef="#ctx0" brushRef="#br0" timeOffset="24832.53">19852 11923 746 0,'1'-20'299'0,"-1"13"-174"16,-2 3-36-16,-3 12-20 15,-1 12-11-15,-5 13-22 16,-1 9 5-16,-1 8-8 0,-1-1-2 15,4-4-5-15,1-3-12 16,7-11-5-16,6-3-4 16,7-14-3-16,4-4-2 15,7-10-6-15,-2-2-10 16,4-7-21-16,-1-1-12 16,-2-2-39-16,5 0-14 0,1-4 62 15</inkml:trace>
  <inkml:trace contextRef="#ctx0" brushRef="#br0" timeOffset="25410.54">20159 11940 895 0,'0'0'312'16,"0"0"-277"-16,0 0-19 15,0 0-9-15,6 1-4 16,3 1 3-16,2 5 4 15,29 21 10-15,-26-27 6 16,6-2 1-16,0-2-2 0,2 3-5 16,-1-2-2-16,-3 4 1 15,-4 2-7-15,-6 4-6 16,-6 2 1-16,-11 2-8 16,-3 2 5-16,-8 0 0 15,-2 0-6-15,4 0 5 16,2-3-5-16,5-1 0 15,3 1 4-15,3-1 0 16,3 0-2-16,2-2 3 16,0-1-2-16,3 0-1 15,1 0 3-15,3-1 4 16,-3-1 7-16,1-1 2 16,-2-1 0-16,-2 2-2 15,-1 2-8-15,-2 0 0 16,-4-1-3-16,1 0-1 15,-2-3-2-15,4-1-2 0,1-1-2 16,2 1-22-16,0-2-4 16,0 0-34-16,0 0-19 15,0-2-12-15,-1 1 50 16</inkml:trace>
  <inkml:trace contextRef="#ctx0" brushRef="#br0" timeOffset="26302.18">20452 11891 846 0,'87'-56'338'0,"-66"52"-186"16,8 12-132-16,4 3-10 16,-1 5 5-16,-1 3-2 0,-5 1 14 15,-3-1 8-15,-3 10 3 31,-4-2-3-31,-8 5-12 16,-7 2-11-16,-12-3-8 16,-8 1-3-16,-14 0-1 0,-6 2 0 15,-8-1-36-15,-4-2-24 16,-7-4-64-16,1-6 72 16</inkml:trace>
  <inkml:trace contextRef="#ctx0" brushRef="#br0" timeOffset="27795.89">18562 12554 646 0,'-95'-15'294'16,"87"10"-77"-16,6 5-194 16,0 0-4-16,3 4-8 15,-1-4-6-15,0 0-2 16,0 0-3-16,9 3 0 16,8 3 1-16,39 11-1 15,-28-13 2-15,15 1 1 16,6-1 0-16,2 1 3 15,3 0 3-15,5 0 3 16,3 2 5-16,17 1 1 16,11 0-3-16,3 0 0 0,3 0-2 15,1-2-4-15,5 0-3 16,11-4-2-16,3-2-4 16,3-2 0-16,4-4 4 15,-3 0 4-15,-1-1-4 16,-10-3 2-16,-3 4-3 0,-5-2-2 15,-8-1 0-15,-14 2 2 16,-14-1-5-16,-22 2-8 16,-5 1-13-16,-15 2-66 15,-7-3 61-15</inkml:trace>
  <inkml:trace contextRef="#ctx0" brushRef="#br0" timeOffset="30327.92">20504 12516 868 0,'-22'28'302'0,"26"-20"-263"16,2 1-26-16,4 6-11 16,-3 1 3-16,6 2-3 31,-7 0-1-31,9 0 3 0,2-2-1 0,1 0 10 15,7-1 5-15,0-1 6 16,4-1 2-16,5-2-8 16,2-1-5-16,3-3-7 15,5 0 0-15,6-4-5 16,3-2 3-16,5-6-1 16,0-3-3-16,0-3 4 15,-1-2-1-15,-2-5-3 16,0 2 5-16,13-7-2 15,2-3-3-15,10 0 5 16,1-5-4-16,-8-5-1 16,-1-4 2-16,2-13-3 15,3-6 2-15,12-10-1 0,1-3-1 16,-3-4 1-16,-2 0 1 16,7-14 0-16,-31 29 3 15,0-1-4 1,47-50 0-16,8-28 2 0,-26 21-3 15,-15 16 2-15,0 0-1 16,-8 0-3-16,-7-6 1 0,-14-3-5 16,-9-4 0-16,-3-11-3 15,-1 2 3-15,-7-3-1 16,1-5 5-16,0-4 3 16,-3 0-2-16,0-12 6 15,7-2-1-15,-5 9 5 16,5-5 3-16,-2-3 0 15,-4 2 2-15,-5-15-2 16,-5 0-4-16,-2 3 4 16,-9-15-3-16,-1 7 3 15,-3-1 8-15,-6-16-6 16,-5 16 2-16,-15-19-4 0,-5 6-8 16,-12-4-3-16,-4-7 4 15,-7 17-4-15,3-9 1 16,-6 19 2-16,-1 0-4 15,-2-4 1-15,-11 10 2 16,-7-12-5-16,-3 7-2 16,-5 11-4-16,-2-9-5 15,-7 17 4-15,-11 1 6 0,-5-9 0 16,0 14 4-16,-7 9 0 16,-1 0-1-16,-4 11 0 15,-4 3-1-15,-6 7 4 16,1 4-5-16,-5 5 3 15,-4 3 0-15,-1 7 0 16,1 10 1-16,-9 22-1 16,-2-2-2-16,1 1 2 15,-7 2 0-15,-5 2 0 16,-1 10 0-16,-10 14-1 16,-6 6 4-16,0 15-3 15,-8 6 0-15,6 12 1 16,-2 1-4-16,1 5 2 15,8 5 1-15,-1-2-3 16,5 5 5-16,10 5-2 16,0 1 0-16,10 7 3 0,10 3-5 15,12 1 2-15,8 4 0 16,13-3 0-16,8-2 0 16,13 4 1-16,9 3-1 15,18 7 1-15,8 2 0 16,10-3 1-16,8-1-3 0,13-11-1 15,0-6 2-15,17-5 1 16,-1-5 0-16,7-3 0 16,13-2 0-16,-2-5-2 15,4-7-9-15,-2-6-20 16,-5-2-14-16,0-10-39 16,2-1-17-16,-6-9 63 15</inkml:trace>
  <inkml:trace contextRef="#ctx0" brushRef="#br0" timeOffset="30562.22">16784 3885 539 0,'-20'22'242'16,"7"13"-98"-16,-1 7-90 16,5 5 1-16,15-2-10 0,-4-11-3 15,12-9-13-15,9-5-3 16,6-9 2-16,8-3 2 15,8-8 3-15,-3-4-5 16,5-2-11-16,5 1-7 16,1 3-3-16,0 0-7 15,0 3-25-15,-5 2-21 16,-7 2-53-16,-1 0 59 0</inkml:trace>
  <inkml:trace contextRef="#ctx0" brushRef="#br0" timeOffset="33189.44">18757 13478 954 0,'-7'-6'335'0,"4"3"-289"16,2 3-28-16,-2 1-8 16,2-1-4-16,-1 0-6 15,1 0 4-15,0 0-4 0,0 0 4 16,0 0 9-16,0-1-2 16,0 0 6-16,1 0 3 15,0 0-7-15,17-10 7 16,40-13-3-16,-26 20-3 0,1 7 0 15,-2 2-4-15,-5 6-3 16,-1 4-1-16,-9 1-5 16,-5 2 0-16,-8 0 2 15,-2 1-2-15,-4-1 0 0,-1 0 0 16,2-3 0-16,-1 1-2 16,1-3 1-16,3 1-3 15,5-2 3-15,5 0 3 16,9 0 0-16,2 1-1 15,13 4-1-15,7-2 2 16,-6-4 5-16,-1 1 5 0,-10-2 3 16,-11-1-3-16,-9 5-2 15,-3-4-5-15,-13 1 0 16,-6 2 0-16,-5 6-4 16,-9 0 2-16,-4 2-3 15,3 0 0-15,-3-8 2 16,5 0-5-16,12-4-19 15,1-3-8-15,11-1-23 16,3-4-3-16,4-2-17 16,4-4-8-16,6-5 203 15,4-2-112-15</inkml:trace>
  <inkml:trace contextRef="#ctx0" brushRef="#br0" timeOffset="33548.71">19443 13630 908 0,'-1'4'320'0,"10"3"-267"16,5 3-30-16,2-1-8 15,8-1 0-15,2-3 0 16,2-4 3-16,10-2 5 16,-1-4 1-16,0-3-6 15,4 3-7-15,-3-3-3 16,-3 1-7-16,1 2-1 15,-5-4 3-15,-6 3-14 16,-1 1-3-16,-6 2-29 16,-3 0-21-16,-12-1-42 15,-3-2 62-15</inkml:trace>
  <inkml:trace contextRef="#ctx0" brushRef="#br0" timeOffset="33939.24">19766 13449 553 0,'-30'-29'273'0,"26"29"-51"16,0 0-140-16,1 6-39 15,0 3-5-15,0 6-6 16,1 3 0-16,2 12 6 0,-2 7 2 15,2 19-3-15,1 7-10 16,2 6-12-16,1-4-5 16,4-16-13-16,4-7-6 15,5-18-26-15,0-4-28 16,-4-12 39-16</inkml:trace>
  <inkml:trace contextRef="#ctx0" brushRef="#br0" timeOffset="34642.19">20567 13554 966 0,'-12'0'332'0,"-32"12"-306"15,31 4-18-15,-6 9-3 16,-1 3 0-16,3 2-3 16,5 1 3-16,6-4-2 15,4-3 1-15,9-8 2 16,6-1-2-16,7-7 0 0,0-2-2 15,13-1 6-15,-5-5 5 16,1 4 6-16,1 2 4 16,-14 0-4-16,-2 3-3 15,-5-4-3-15,-4-1-9 16,-5 1 4-16,-5 1-6 16,-5 1 1-16,3 5-1 0,-10-2 0 15,5 1-1-15,-2-3 0 16,-7-3-1-16,12-1-11 15,-3-3-8-15,0-1-46 16,3-3-26-16,-5-3 53 16</inkml:trace>
  <inkml:trace contextRef="#ctx0" brushRef="#br0" timeOffset="35533.43">20866 13658 849 0,'0'-7'299'16,"2"9"-255"-16,0-2-19 0,-2 0 3 16,0 0 3-16,-1 0 8 15,0 0-1-15,0 0-9 16,-1 4-3-16,-1 3-15 16,1 2 2-16,1 27 0 15,4-27-5-15,1 4 6 16,1 0-5-16,2 1 1 15,-3-2 1-15,3-3 0 16,0-1 0-16,-1-6-1 16,7 1 0-16,0-3-3 15,5-2 1-15,6 0-1 16,-8-7-1-16,10-2-3 16,-10-3 1-16,0-6-1 15,5 0-1-15,-13-1 0 16,4 0-1-16,-5 1 4 15,-1 3 0-15,-2 7 3 0,1 1-3 16,-5 7-2 0,0 1 2-16,-2 2-4 0,1-1 2 15,0 0-1-15,0 0-3 16,0 0 3-16,0 1-4 16,-1 6 2-16,-1 1 1 15,-17 28-3-15,18-27 3 0,-1 0-1 16,-3-4 0-16,10 2 0 15,-4-4 1-15,0-3 1 16,4 2-1-16,-4-2 3 16,0 0-1-16,0 0 3 15,0-1 2-15,0 0 0 16,0 0-3-16,0 0-4 16,0 0 3-16,0 0-5 15,0 0 1-15,0 0 3 16,0 1-4-16,0 0 3 15,0 0-1-15,0 0 0 16,1 4 3-16,3 17-2 16,3 25 3-16,-7-24 1 15,2-3-4-15,2-8 1 0,-2-1 0 16,7-5 2-16,-2-4 2 16,1-1 5-16,7-2-2 15,-2-3-4-15,0 1 3 16,1-3-10-16,-3 0-2 15,0-5-18-15,1-2-12 16,1-3-27-16,0-7-11 0,-3 0-22 16,-2-4-25-16,-8-2 77 15</inkml:trace>
  <inkml:trace contextRef="#ctx0" brushRef="#br0" timeOffset="36319.73">21264 13592 736 0,'41'20'296'15,"-26"-26"-154"-15,3-1-129 16,-2-2-2-16,-2 1-5 15,-4-2 5-15,-1 2 18 16,0 1 6-16,0 4 10 16,6 2-4-16,1 1-10 15,-5 2-10-15,3 4-2 16,-3 1 0-16,-4 4-4 16,5 2 4-16,-4 6-4 0,-1 5-3 15,-3 6 4-15,-6-3-2 16,0 1 0-16,2-5-2 15,-4-11-5-15,3 0-4 16,-3-12 0-16,2 0 5 0,6-2 3 16,-4 1 0-1,0 0-1-15,0 0-7 0,8-23-3 16,14-31 2-16,-16 27-2 16,7 5 2-16,-3 4 3 15,-4 3-5-15,3 11 2 16,-4 5-1-16,4 4 1 15,-1 5-1-15,0 4 2 16,-3 0-3-16,-2 3-1 16,0 0 3-16,-3-2-1 15,0 2-1-15,-3-2 3 16,2-2-5-16,-1-2 2 16,2-4 0-16,1-2 0 15,-1-2 0-15,0-3 0 16,0 0 0-16,0 0 1 15,2-17-1-15,36-29 0 0,-27 26 1 16,-2 4-1-16,0 2 0 16,1 9 2-16,0 0-1 15,0 7 6-15,0 7 2 16,0 2-1-16,0 3 0 16,1 5-3-16,-1-10 2 0,-2 4-2 15,1 1 3-15,-5-7-1 16,1 8-7-16,-1-3 0 15,-1-1 0-15,-1 2-1 32,-1-6 1-32,0-1-11 0,-1-2-6 15,0-3-22-15,0 0-10 16,0-1-25-16,0 0-15 16,0 0 111-16,0 0-33 15</inkml:trace>
  <inkml:trace contextRef="#ctx0" brushRef="#br0" timeOffset="36852.21">22091 13436 902 0,'22'-14'337'16,"-31"12"-233"-16,-2 6-92 16,-1 3-7-16,-3 4 0 15,-3 0-5-15,0 4 5 16,-1 2 6-16,-5 9 20 15,6 8 4-15,4 9 2 16,-1 0-3-16,10-1-16 16,2-6-2-16,6-12-10 15,6-3-3-15,3-9-5 16,0-9-5-16,3-4-20 16,4-8-9-16,3-3-40 15,-1-1-18-15,-1-5-89 16,-6-5 115-16</inkml:trace>
  <inkml:trace contextRef="#ctx0" brushRef="#br0" timeOffset="37214.4">22145 13542 800 0,'88'-39'303'15,"-70"45"-224"-15,-1 4-47 16,0 1-2-16,-3 1-13 16,-1 0-7-16,-12 1-5 15,-1-1 1-15,-10-1 0 16,-4 2 0-16,2-2 5 16,0 1 8-16,2-1 6 15,2-3 8-15,5-2-2 16,1-3-9-16,5 5-8 15,4-1-2-15,8-1-2 16,7 0 6-16,12-3-7 16,-1-4 1-16,4-6-10 15,1 1-4-15,-7-7-16 0,-1 3-21 16,-7-7-30-16,-7 1-19 16,-4-7-45-16,-1-3 83 15</inkml:trace>
  <inkml:trace contextRef="#ctx0" brushRef="#br0" timeOffset="37387.58">22579 13476 900 0,'44'-17'349'16,"-25"38"-249"-16,-7 14-68 15,-5 7-6-15,-10 14-20 16,-10 6-3-16,-13 2-3 15,-5-3-9-15,-15-11-52 16,-2-9 379-16,-18-13-255 16</inkml:trace>
  <inkml:trace contextRef="#ctx0" brushRef="#br0" timeOffset="42865.77">21235 14142 721 0,'84'-31'345'0,"-87"33"-57"16,-1 12-261-16,-4 12-22 15,-4 6-5-15,-9 5-4 16,-5 0 1-16,-6 1-1 16,-3 0 3-16,-10 9 1 15,-4 7 0-15,-6 19 1 16,21-28-14-1,0 1-74-15,-26 32 62 0</inkml:trace>
  <inkml:trace contextRef="#ctx0" brushRef="#br0" timeOffset="44209.2">20462 15154 808 0,'-12'-8'308'16,"4"4"-221"-16,4 0-45 16,2 1-5-16,2-2-13 0,3 1-6 15,-3 3 2-15,0 0-2 16,14-5 0-16,37-7 2 16,-20 11-2-16,5 2-1 15,1 0-4-15,0 1-3 16,-7 3-5-16,-4 2-1 15,-9 4-2-15,-7-4 1 0,-10 7 0 16,-5 5-1-16,-12 4-2 16,-6 1 0-16,-7-2-2 15,3-2 0-15,-4-2 3 16,5 0-1-16,7-1 4 16,4 0 1-16,13-1-2 15,1-3 7-15,7 0-1 16,6-3 8-16,14-3 8 15,3-4-2-15,8-4-1 16,3-5-10-16,0-4-4 16,3-2-4-16,3 1-4 15,0 0 3-15,7 2-16 16,-3 2-15-16,-3 0-30 16,-3 0-27-16,-15 0-46 15,-2-3 80-15</inkml:trace>
  <inkml:trace contextRef="#ctx0" brushRef="#br0" timeOffset="44537.27">21191 14968 991 0,'0'0'363'0,"1"0"-279"16,22 11-45-16,35 13-20 16,-24-14-1-16,10-5-9 15,2-7-3-15,4-4 3 16,2-2-1-16,-10-5-2 15,-2 1 0-15,-12 1-9 16,-4 1-6-16,-10-1-22 16,-3 0-10-16,-7 3-28 15,-5-3-18-15,-10-1 57 0</inkml:trace>
  <inkml:trace contextRef="#ctx0" brushRef="#br0" timeOffset="44787.26">21339 14785 978 0,'-61'-29'352'16,"69"30"-279"-16,3 11-51 16,3 5-4-16,-1 11 2 15,1 7-1-15,0 10-6 16,-2 3 1-16,6 3-4 15,1-1-3-15,2-9-2 16,3-5-7-16,-1-11-20 16,-2-6-11-16,-5-10-39 15,2-1-22-15,-14-8 61 16</inkml:trace>
  <inkml:trace contextRef="#ctx0" brushRef="#br0" timeOffset="45774.95">22337 14736 913 0,'29'-43'340'0,"-36"34"-260"0,6 6-42 16,-11 4-20-16,-4 4-5 16,-6 4-10-16,-10 2 2 15,1 4-1-15,1 2-1 16,-3 6-2-16,2 1 2 16,4 3 9-16,2-2 8 0,11-5 8 15,8-3-2-15,9-5-8 16,7-1-6-16,9-2-9 15,4-4-2-15,3-3 1 16,0-2-2-16,-1 0 10 16,-1 0 1-16,-4 0-1 15,0 3 1-15,-7-2-4 16,-5-1-3-16,-5 3 0 16,-2 2-4-16,-2 1 0 15,-3 4 0-15,-6 2-1 16,-6 2-3-16,-1 2-11 15,-1-3-8-15,2 2-12 0,2-7-9 16,3-2-26-16,1 0-15 16,2-10 54-16</inkml:trace>
  <inkml:trace contextRef="#ctx0" brushRef="#br0" timeOffset="46706.17">22528 14710 670 0,'65'-43'344'0,"-71"38"-15"15,2 1-288-15,-1 4-17 16,-1 8-15-16,0 1-5 15,2 6-2-15,-2 5 1 0,4 3 19 16,0 1 5-16,2 1 8 16,0-1 1-16,3-5-14 15,4-3-6-15,5-5-7 16,3-4-1-16,2-7-3 16,2-5 0-16,1-7-1 15,0-3 0-15,-1-1-2 16,-1-2 2-16,-2 1-5 15,-1-1 0-15,-1 3 1 16,-2 0 0-16,-5 7 1 16,1-1 0-16,0 9-1 15,-4 3 0-15,1 9 0 0,-2 8 0 0,-3 0 2 16,0 3 0-16,0-5 2 16,-2-2 1-16,2-5-4 15,1-6 3-15,2-6-4 16,1-5 1-16,11-4 1 15,-2-5-2-15,9-1 4 16,1-3-3-16,-10 2 1 16,11 3-2-16,-15 0 0 15,4 3 0-15,-3 9 1 16,-2 4 2-16,4 9 0 16,-2 5 5-16,1 0 1 15,-6-2 1-15,0 1-5 16,-2-6-2-16,4-4-3 15,-3-5-1 1,4-5 2-16,0-4-1 16,-1-3 3-16,2-2-1 15,0 2-2-15,-1 3 0 16,-2 2-4-16,0 3 1 16,-5 5 3-16,2 4-1 0,0 5 6 15,1 2 1-15,4 0 4 16,2-1 2-16,3-3 2 15,4-4-2-15,6-1-3 16,-3-4-3-16,5-5-4 16,0 0-2-16,-1-3-10 15,-3 0-8-15,-5 0-27 16,-4-1-11-16,0 1-18 16,5 3-6-16,-3 0-13 15,-9-1-11-15,-3-4 68 16</inkml:trace>
  <inkml:trace contextRef="#ctx0" brushRef="#br0" timeOffset="47091.17">23512 14421 995 0,'30'35'347'0,"-43"-17"-314"15,-2 9-21-15,1 13-4 16,3 3 7-16,3 2 22 16,5-2 1-16,4-13-1 0,4-4-8 0,7-8-20 15,3-5-4-15,5-7-8 16,2-2-11-16,0-4-33 16,-3-5-24-16,0-5 450 15,-5-6-303-15</inkml:trace>
  <inkml:trace contextRef="#ctx0" brushRef="#br0" timeOffset="47389.32">23979 14362 878 0,'5'7'325'0,"-1"9"-234"15,4 4-48-15,-1 14-9 16,0 7 0-16,0 3-20 16,-4-2-4-16,2-3-3 15,-3-13-7-15,1-6-2 16,2-4-7-16,-2-11-35 15,0-2-22-15,0-5-26 16,-3 1 49-16</inkml:trace>
  <inkml:trace contextRef="#ctx0" brushRef="#br0" timeOffset="47654.85">24358 14327 966 0,'40'6'354'16,"1"14"-271"-16,0 6-43 0,-17 10-6 15,-6 8-7-15,-15 10-14 16,-6 3-4-16,-16 0-6 15,-5-2-4-15,-21-10-31 16,-2-4-28-16,-6-9-200 16,-2-7 176-16</inkml:trace>
  <inkml:trace contextRef="#ctx0" brushRef="#br0" timeOffset="48529.64">22226 15177 840 0,'-49'-34'309'0,"33"34"-250"15,4 0-24-15,3 4-17 16,3-2-7-16,3-2-2 16,1 0 5-16,2-1 12 15,0 0 4-15,4 0 5 16,21-2 0-16,44-4-5 15,-18 3 1-15,20 3-1 16,10-2-6-16,5-1 5 16,0-3-5-16,3 4-9 15,5-2 2-15,20 3-11 16,2-2 0-16,11-9 0 16,3 4-3-16,-6-8 3 0,-6 0-5 15,-12 1 3-15,-10-2-1 16,-8 5-5-16,-1 3 0 15,-14 1-16-15,-10 2-9 16,-18 2-23-16,-11 2-10 16,-15 1-43-16,-3 1-13 0,-14-6 72 15</inkml:trace>
  <inkml:trace contextRef="#ctx0" brushRef="#br0" timeOffset="53388.22">24147 15139 771 0,'-1'0'309'16,"0"-1"-203"-16,0 0-19 16,0 0-29-16,-1-12-16 15,-30-30-16-15,27 32-5 16,1 2-7-16,1 2-1 15,-1 3-3-15,3 4-3 0,1 12 0 16,3 6 5-16,1 14 8 16,0 3 7-16,4 1 10 15,1 2-1-15,1-1-12 16,1 1-7-16,-3 2-9 16,1-2-5-16,-1 3 0 15,-3 2-1-15,0-7-12 16,-2-3-14-16,-1-9-33 15,0-5-14-15,-2-4-38 16,-1-3-22-16,-5-7 86 16</inkml:trace>
  <inkml:trace contextRef="#ctx0" brushRef="#br0" timeOffset="53872.43">24171 15581 594 0,'2'0'228'15,"0"0"-139"-15,0 0-20 16,-2 0 8-16,0 0-8 0,0 0-26 16,0 0-9-16,-1-1-16 15,0 0-3-15,-17-6-9 16,-28-20 0-16,21 8 6 15,-3-1 6-15,-1-2 18 16,-3-4 8-16,1 0 6 16,-1-4-1-16,1-1-11 15,7 5-10-15,7-5-12 16,9 4-9-16,3-3-4 16,5 1-1-16,4 1 2 15,5 1-1-15,19-3-2 16,-2-2-1-16,16-8 0 15,4 0 0-15,8-2 4 16,8 4 2-16,8 14-5 16,-3 6 1-16,-8 24-2 15,-3 11-1-15,-16 30 2 0,-5 15 1 16,-16 15-2-16,-7 8 0 16,-12-3 0-16,-9-2 0 15,-10-3-1-15,-1-7-9 16,-9-10-36-16,-4-11-31 15,-1-20 47-15</inkml:trace>
  <inkml:trace contextRef="#ctx0" brushRef="#br0" timeOffset="56595.42">21253 14042 590 0,'-88'-8'225'0,"82"3"-163"16,2 2-9-16,-2-2-4 16,2-2-4-16,-3 0 3 15,2 1 0-15,-1 1 3 16,1 2-5-16,2 1-14 16,0 0-6-16,2 2-16 0,1 0-3 0,0 0-1 15,0 0 3-15,0 0 13 16,0 0 3-16,0 0 10 15,8 5 2-15,7 4-9 16,27 14 0-16,-18-19 0 16,2-1-4-16,6-3-4 15,6-1-1-15,8 1-7 16,-1 0-1-16,-3 2 0 16,-5 4-3-16,-12 4 1 15,-4 5 0-15,-9 11 6 16,-3 6 3-16,-12 6-6 15,-5 4-1-15,-3-4-4 16,-3-3-4-16,3-4 1 16,4-6 0-16,-6 0-7 0,-3-4-7 15,5-1-22-15,2-3-14 16,3-2-27-16,6-1-25 16,-8-8 63-16</inkml:trace>
  <inkml:trace contextRef="#ctx0" brushRef="#br0" timeOffset="58569.9">23196 13190 754 0,'-8'-6'313'16,"3"0"-175"-16,3 6-93 16,1 0-12-16,1 1-13 15,0-1-3-15,0 0 1 16,0-1 4-16,0 0-5 15,0 0-2-15,0 0-4 16,5-1 0-16,19-6 2 16,36-8 3-16,-16 8 6 15,4 0-1-15,-2 7 1 0,-3 3-2 16,-12 7-8-16,-6 5-3 16,-12 5-5-16,-7 3-3 15,-9 6 4-15,-5 0 1 16,-9 1-1-16,-6-4 3 15,-1-5 1-15,-3-3-2 16,9-7-2-16,4 0-1 0,3-6-3 16,7 0 0-16,0-4 3 15,13 2 1-15,6-2 6 16,8 2 7-16,6 3 8 16,-9-4 2-16,2 5-1 15,-10 0-5-15,-3-2-7 16,-5 4-3-16,-6-1-4 15,-4 2-2-15,-12 6-5 16,-6 1 1-16,-12 4 2 16,1-4 0-16,-7 3-6 15,2-2-9-15,3-1-41 16,-2 2-22-16,3-5-56 16,0-3 204-16,1-10-73 15</inkml:trace>
  <inkml:trace contextRef="#ctx0" brushRef="#br0" timeOffset="61984.86">19229 13254 375 0,'-47'24'205'16,"40"-26"-60"-16,-3 2-48 15,2 2-10-15,-2 3-22 16,-3-3-3-16,3-2-1 16,0 3-6-16,2-1-10 15,1 1-2-15,2-1-9 16,5-3 0-16,1-3 1 15,-1 3-4-15,0 0 0 16,1-8-3-16,22-21-1 16,32-29 0-16,-21 24-8 15,3 1-2-15,4 2-8 16,-1 2-1-16,5 3 3 16,2 3-1-16,6 1 2 15,5 3 2-15,-1-6-5 16,-4 1-1-16,-12 2-1 0,-7 0-6 15,-11 10 1-15,-5-1-1 16,-8 8 0-16,-4 3 1 16,-5 3-2-16,-2 3 0 15,0-3-12-15,0 0-10 16,0 0-22-16,-9 6-15 16,-34 18-24-16,30-21-4 0,-3-1-16 15,2-2-6-15,-4-4 72 16</inkml:trace>
  <inkml:trace contextRef="#ctx0" brushRef="#br0" timeOffset="62219.18">19485 12735 610 0,'2'-6'263'0,"11"3"-140"15,-3 0-31-15,9 3-35 16,1 3-9-16,-2 8-8 15,5 1-5-15,-1 8 4 16,-2 2 2-16,-3 10-2 16,-3 4-1-16,-6 4-12 15,-3-3-3-15,-5-5-11 16,-4-3-5-16,-1-2-6 0,-8-3-8 16,-2-3-27-16,1-2-29 15,-7-6-31-15,6-5 52 16</inkml:trace>
  <inkml:trace contextRef="#ctx0" brushRef="#br0" timeOffset="63679.66">19499 11296 426 0,'10'-20'190'15,"3"1"-67"-15,3 2-56 0,0 1-19 16,-8-2 3-16,3 3-3 16,-4 2 5-16,-3 1 5 15,0 3-1-15,-11 7-14 16,4 2-7-16,-12 13-16 16,-8 7-5-16,-5 15-4 15,-6 6 5-15,2 16 2 16,2 8 1-16,8 7-5 15,6 0-4-15,10-16 3 16,6-8-3-16,11-17 3 16,6-9 3-16,7-9 7 15,3-5 4-15,7-11 12 16,-6-4 3-16,8-6 1 16,-4-6-1-16,-10-4-11 15,3-1-7-15,-18-3-12 16,-3 3-6-16,-8-2-1 0,-10 4-4 15,-4 9-8-15,-8 3-7 16,-15 13-6-16,0 4-6 16,-7 11-21-16,0 3-10 15,6 7-40-15,0 4-21 16,-1-2 76-16</inkml:trace>
  <inkml:trace contextRef="#ctx0" brushRef="#br0" timeOffset="65674.39">15187 12046 879 0,'4'2'315'0,"10"5"-256"16,7 0-29-16,4 2-4 15,11-2-4-15,-3-3-6 16,3-1-10-16,0-3-2 16,-5-1 3-16,2-1-2 0,2-4-2 15,0 1 3-15,1-1-5 16,3-2-1-16,3-2 5 15,0-1-2-15,-3 2-7 16,-7 1-5-16,-17 0-32 16,3 1-19-16,-10 3-51 0,-9 0-162 15,-10 0 189-15</inkml:trace>
  <inkml:trace contextRef="#ctx0" brushRef="#br0" timeOffset="65910.07">15181 12288 798 0,'-2'12'319'0,"19"-3"-199"16,15 0-43-16,15-8-39 16,5-4-8-16,0-5-21 15,-2-5-4-15,-1-3-3 31,0 2-2-31,-4 3 5 16,-2 0-4-16,-2 4-20 0,-9 1-19 16,-7 0-55-16,-10 1-30 15,-21-3 77-15</inkml:trace>
  <inkml:trace contextRef="#ctx0" brushRef="#br0" timeOffset="66402.53">14177 11943 777 0,'-17'-60'281'0,"8"76"-234"15,-2 9-14-15,2 14-10 16,1 3-2-16,1 6 2 16,1-5 4-16,1 4 8 15,0 3-2-15,2-1-6 16,3 7-5-16,1-3-10 0,0-4-3 15,5-10-4-15,-1-6-1 16,3-13-18-16,1-5-22 16,3-12-67-16,2-9 63 15</inkml:trace>
  <inkml:trace contextRef="#ctx0" brushRef="#br0" timeOffset="66747.47">14401 12154 938 0,'55'68'337'0,"-48"-37"-289"15,4 4-19-15,9-4-10 16,2-5-9-16,8-10-6 15,-1-11-3-15,3-16 3 0,-2-11-4 16,-2-10 11-16,1-4 6 16,-9 0 4-16,1 2 6 15,-13 3-5-15,-11 3-7 16,-17 5-5-16,-7 6-5 16,-10 10-1-16,-1 4-2 15,0 18-3-15,-6 6-1 0,-1 15-13 16,-5 9-10-16,4 20-35 15,0 10-39-15,-9 0 63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4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6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6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70DA-FE6A-469C-8D4E-0B97AF58C6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시작하기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0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F0AC5-0699-A54E-BADA-AC94609D2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</a:t>
            </a:r>
            <a:r>
              <a:rPr lang="ko-KR" altLang="en-US" sz="4800" dirty="0" err="1"/>
              <a:t>부터</a:t>
            </a:r>
            <a:r>
              <a:rPr lang="ko-KR" altLang="en-US" sz="4800" dirty="0"/>
              <a:t> </a:t>
            </a:r>
            <a:r>
              <a:rPr lang="en-US" altLang="ko-KR" sz="4800" dirty="0"/>
              <a:t>n</a:t>
            </a:r>
            <a:r>
              <a:rPr lang="ko-KR" altLang="en-US" sz="4800" dirty="0"/>
              <a:t>까지 연속한 숫자의 합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8F8523-C3E8-EC44-B43F-F93AEE53E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2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2472-47CE-8E44-9B8C-E0718EE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두개의 방법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91F1-A942-A847-859A-4C5629524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sum_A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    sum = 0</a:t>
            </a:r>
          </a:p>
          <a:p>
            <a:pPr marL="0" indent="0">
              <a:buNone/>
            </a:pPr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pPr marL="0" indent="0">
              <a:buNone/>
            </a:pPr>
            <a:r>
              <a:rPr lang="en-US" dirty="0"/>
              <a:t>        sum +=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 sum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D7BB-DA65-6543-8D13-4FF93D2E4B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sum_B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    sum = n * (n + 1) // 2</a:t>
            </a:r>
          </a:p>
          <a:p>
            <a:pPr marL="0" indent="0">
              <a:buNone/>
            </a:pPr>
            <a:r>
              <a:rPr lang="en-US" dirty="0"/>
              <a:t>    return sum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1B67A-7B8E-7642-8FE9-B5D0CA3E5618}"/>
              </a:ext>
            </a:extLst>
          </p:cNvPr>
          <p:cNvSpPr txBox="1"/>
          <p:nvPr/>
        </p:nvSpPr>
        <p:spPr>
          <a:xfrm>
            <a:off x="138545" y="4849091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필요한 </a:t>
            </a:r>
            <a:r>
              <a:rPr lang="ko-KR" altLang="en-US" sz="2400" dirty="0" err="1"/>
              <a:t>계산횟수가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입력크기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ko-KR" altLang="en-US" sz="2400" dirty="0">
                <a:solidFill>
                  <a:srgbClr val="FF0000"/>
                </a:solidFill>
              </a:rPr>
              <a:t>과 비례함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0DAA5-4EBF-4B49-99FD-6F83AE37E587}"/>
              </a:ext>
            </a:extLst>
          </p:cNvPr>
          <p:cNvSpPr txBox="1"/>
          <p:nvPr/>
        </p:nvSpPr>
        <p:spPr>
          <a:xfrm>
            <a:off x="5685256" y="3770461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필요한 </a:t>
            </a:r>
            <a:r>
              <a:rPr lang="ko-KR" altLang="en-US" sz="2400" dirty="0" err="1"/>
              <a:t>계산횟수가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입력크기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ko-KR" altLang="en-US" sz="2400" dirty="0">
                <a:solidFill>
                  <a:srgbClr val="FF0000"/>
                </a:solidFill>
              </a:rPr>
              <a:t>과 무관함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BE6F-5BF1-DB41-824D-E01E305E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분석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C7352-EA66-5C4E-BDE1-57725B9C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크기와 계산 횟수</a:t>
            </a:r>
            <a:endParaRPr lang="en-US" dirty="0"/>
          </a:p>
          <a:p>
            <a:pPr lvl="1"/>
            <a:r>
              <a:rPr lang="en-US" dirty="0"/>
              <a:t>10000</a:t>
            </a:r>
            <a:r>
              <a:rPr lang="ko-KR" altLang="en-US" dirty="0"/>
              <a:t> 까지 합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sum (A) ran: 0.8322909750004328 milliseconds</a:t>
            </a:r>
          </a:p>
          <a:p>
            <a:pPr marL="457200" lvl="1" indent="0">
              <a:buNone/>
            </a:pPr>
            <a:r>
              <a:rPr lang="en-US" dirty="0"/>
              <a:t>sum (B) ran: 0.00029702899882977363 milliseconds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1000000</a:t>
            </a:r>
            <a:r>
              <a:rPr lang="ko-KR" altLang="en-US" dirty="0"/>
              <a:t>  까지 합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sum (A) ran: 91.97638053299852 milliseconds</a:t>
            </a:r>
          </a:p>
          <a:p>
            <a:pPr marL="457200" lvl="1" indent="0">
              <a:buNone/>
            </a:pPr>
            <a:r>
              <a:rPr lang="en-US" dirty="0"/>
              <a:t>sum (B) ran: 0.00033955800063267816 milliseconds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ko-KR" altLang="en-US" dirty="0"/>
              <a:t>계산 복잡도 표현을 위해 </a:t>
            </a:r>
            <a:r>
              <a:rPr lang="ko-KR" altLang="en-US" dirty="0" err="1"/>
              <a:t>빅오</a:t>
            </a:r>
            <a:r>
              <a:rPr lang="ko-KR" altLang="en-US" dirty="0"/>
              <a:t> 표기를 사용함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진행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9" y="1690688"/>
            <a:ext cx="11355440" cy="2990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89" y="986724"/>
            <a:ext cx="9163050" cy="5457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5E72475-D972-4175-8825-C78A31CB708E}"/>
                  </a:ext>
                </a:extLst>
              </p14:cNvPr>
              <p14:cNvContentPartPr/>
              <p14:nvPr/>
            </p14:nvContentPartPr>
            <p14:xfrm>
              <a:off x="5074920" y="1200240"/>
              <a:ext cx="3754440" cy="52873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5E72475-D972-4175-8825-C78A31CB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5560" y="1190880"/>
                <a:ext cx="3773160" cy="53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3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설문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수업내용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문제 풀이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과제 소개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6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71462"/>
            <a:ext cx="72199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33375"/>
            <a:ext cx="6934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06" y="1184223"/>
            <a:ext cx="8358138" cy="39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08" y="524656"/>
            <a:ext cx="3980045" cy="6308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16" y="365125"/>
            <a:ext cx="3952719" cy="64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 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알고리즘은 </a:t>
            </a:r>
            <a:r>
              <a:rPr lang="ko-KR" altLang="en-US" dirty="0" err="1"/>
              <a:t>어떤값이나</a:t>
            </a:r>
            <a:r>
              <a:rPr lang="ko-KR" altLang="en-US" dirty="0"/>
              <a:t> 집합을 입력으로 받아 다른 값이나 값을 출력하는 잘 정의된 </a:t>
            </a:r>
            <a:r>
              <a:rPr lang="en-US" altLang="ko-KR" dirty="0"/>
              <a:t>( </a:t>
            </a:r>
            <a:r>
              <a:rPr lang="ko-KR" altLang="en-US" dirty="0" err="1"/>
              <a:t>계산절차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를 의미한다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주어진 숫자를 </a:t>
            </a:r>
            <a:r>
              <a:rPr lang="ko-KR" altLang="en-US" dirty="0" err="1"/>
              <a:t>증가순으로</a:t>
            </a:r>
            <a:r>
              <a:rPr lang="ko-KR" altLang="en-US" dirty="0"/>
              <a:t> 배치하기 위한 알고리즘을 사용하여 정렬하려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입력 </a:t>
            </a:r>
            <a:r>
              <a:rPr lang="en-US" altLang="ko-KR" dirty="0"/>
              <a:t>: n</a:t>
            </a:r>
            <a:r>
              <a:rPr lang="ko-KR" altLang="en-US" dirty="0"/>
              <a:t>개의 수들의 수열 </a:t>
            </a:r>
            <a:r>
              <a:rPr lang="en-US" altLang="ko-KR" dirty="0"/>
              <a:t>&lt;a</a:t>
            </a:r>
            <a:r>
              <a:rPr lang="en-US" altLang="ko-KR" baseline="-25000" dirty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, ..., a</a:t>
            </a:r>
            <a:r>
              <a:rPr lang="en-US" altLang="ko-KR" baseline="-25000" dirty="0"/>
              <a:t>n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 fontAlgn="base"/>
            <a:r>
              <a:rPr lang="ko-KR" altLang="en-US" dirty="0"/>
              <a:t>출력 </a:t>
            </a:r>
            <a:r>
              <a:rPr lang="en-US" altLang="ko-KR" dirty="0"/>
              <a:t>: a</a:t>
            </a:r>
            <a:r>
              <a:rPr lang="en-US" altLang="ko-KR" baseline="-25000" dirty="0"/>
              <a:t>1</a:t>
            </a:r>
            <a:r>
              <a:rPr lang="en-US" altLang="ko-KR" dirty="0"/>
              <a:t>' </a:t>
            </a:r>
            <a:r>
              <a:rPr lang="ko-KR" altLang="en-US" dirty="0"/>
              <a:t>≦ </a:t>
            </a:r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/>
              <a:t>' </a:t>
            </a:r>
            <a:r>
              <a:rPr lang="ko-KR" altLang="en-US" dirty="0"/>
              <a:t>≦</a:t>
            </a:r>
            <a:r>
              <a:rPr lang="en-US" altLang="ko-KR" dirty="0"/>
              <a:t>... </a:t>
            </a:r>
            <a:r>
              <a:rPr lang="ko-KR" altLang="en-US" dirty="0"/>
              <a:t>≦</a:t>
            </a:r>
            <a:r>
              <a:rPr lang="en-US" altLang="ko-KR" dirty="0"/>
              <a:t>a</a:t>
            </a:r>
            <a:r>
              <a:rPr lang="en-US" altLang="ko-KR" baseline="-25000" dirty="0"/>
              <a:t>n</a:t>
            </a:r>
            <a:r>
              <a:rPr lang="en-US" altLang="ko-KR" dirty="0"/>
              <a:t>'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&lt;31, 41, 59, 26, 41, 58&gt; </a:t>
            </a:r>
            <a:r>
              <a:rPr lang="ko-KR" altLang="en-US" dirty="0"/>
              <a:t>이 입력 수열로 주어졌을 때 정렬알고리즘은 </a:t>
            </a:r>
            <a:r>
              <a:rPr lang="en-US" altLang="ko-KR" dirty="0"/>
              <a:t>( &lt;26, 31, 41, 41, 58, 59&gt; )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46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 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 </a:t>
            </a:r>
            <a:r>
              <a:rPr lang="ko-KR" altLang="en-US" dirty="0"/>
              <a:t>자료구조 </a:t>
            </a:r>
            <a:r>
              <a:rPr lang="en-US" altLang="ko-KR" dirty="0"/>
              <a:t>)</a:t>
            </a:r>
            <a:r>
              <a:rPr lang="ko-KR" altLang="en-US" dirty="0"/>
              <a:t>는 데이터를 편리하게 접근하고 변경하기 위한 데이터를 저장하거나 조직하는 방법이다</a:t>
            </a:r>
            <a:r>
              <a:rPr lang="en-US" altLang="ko-KR" dirty="0"/>
              <a:t>. ( </a:t>
            </a:r>
            <a:r>
              <a:rPr lang="ko-KR" altLang="en-US" dirty="0"/>
              <a:t>자료구조</a:t>
            </a:r>
            <a:r>
              <a:rPr lang="en-US" altLang="ko-KR" dirty="0"/>
              <a:t>) </a:t>
            </a:r>
            <a:r>
              <a:rPr lang="ko-KR" altLang="en-US" dirty="0"/>
              <a:t>인 스택은 </a:t>
            </a:r>
            <a:r>
              <a:rPr lang="en-US" altLang="ko-KR" dirty="0"/>
              <a:t>LIFO(Last In First Out) </a:t>
            </a:r>
            <a:r>
              <a:rPr lang="ko-KR" altLang="en-US" dirty="0"/>
              <a:t>방식으로 자료를 다룰 수 있는 특징이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신도시를 설계하기 위해 가스관이나 수도관을 어떻게 배치하는 것이 효율적인지 결정하기 위해 사용할 수 있는 알고리즘으로 적당한 것은 무엇인가</a:t>
            </a:r>
            <a:r>
              <a:rPr lang="en-US" altLang="ko-KR" dirty="0"/>
              <a:t>.   </a:t>
            </a:r>
            <a:r>
              <a:rPr lang="ko-KR" altLang="en-US" dirty="0"/>
              <a:t>최소신장트리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68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 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python</a:t>
            </a:r>
            <a:r>
              <a:rPr lang="ko-KR" altLang="en-US" dirty="0"/>
              <a:t>으로 작성된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까지를 더하는 함수 </a:t>
            </a:r>
            <a:r>
              <a:rPr lang="en-US" altLang="ko-KR" dirty="0" err="1"/>
              <a:t>sumOfN</a:t>
            </a:r>
            <a:r>
              <a:rPr lang="ko-KR" altLang="en-US" dirty="0"/>
              <a:t>을 정의한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sumOfN</a:t>
            </a:r>
            <a:r>
              <a:rPr lang="en-US" altLang="ko-KR" dirty="0"/>
              <a:t>(N):</a:t>
            </a:r>
          </a:p>
          <a:p>
            <a:pPr marL="0" indent="0" fontAlgn="base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theSum</a:t>
            </a:r>
            <a:r>
              <a:rPr lang="en-US" altLang="ko-KR" dirty="0"/>
              <a:t> = 0</a:t>
            </a:r>
          </a:p>
          <a:p>
            <a:pPr marL="0" indent="0" fontAlgn="base">
              <a:buNone/>
            </a:pPr>
            <a:r>
              <a:rPr lang="en-US" altLang="ko-KR" dirty="0"/>
              <a:t>     for </a:t>
            </a:r>
            <a:r>
              <a:rPr lang="en-US" altLang="ko-KR" dirty="0" err="1"/>
              <a:t>i</a:t>
            </a:r>
            <a:r>
              <a:rPr lang="en-US" altLang="ko-KR" dirty="0"/>
              <a:t> in range(1,N+1):</a:t>
            </a:r>
          </a:p>
          <a:p>
            <a:pPr marL="0" indent="0" fontAlgn="base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theSum</a:t>
            </a:r>
            <a:r>
              <a:rPr lang="en-US" altLang="ko-KR" dirty="0"/>
              <a:t> +=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  return </a:t>
            </a:r>
            <a:r>
              <a:rPr lang="en-US" altLang="ko-KR" dirty="0" err="1"/>
              <a:t>theSum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 err="1"/>
              <a:t>해당함수의</a:t>
            </a:r>
            <a:r>
              <a:rPr lang="ko-KR" altLang="en-US" dirty="0"/>
              <a:t> 전체 수행 명령어의 수를 </a:t>
            </a:r>
            <a:r>
              <a:rPr lang="ko-KR" altLang="en-US" dirty="0" err="1"/>
              <a:t>계산하시오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/>
              <a:t>1 + N + 1 = N + 2</a:t>
            </a:r>
            <a:endParaRPr lang="ko-KR" altLang="en-US" dirty="0"/>
          </a:p>
          <a:p>
            <a:pPr fontAlgn="base"/>
            <a:r>
              <a:rPr lang="ko-KR" altLang="en-US" dirty="0" err="1"/>
              <a:t>해당함수의</a:t>
            </a:r>
            <a:r>
              <a:rPr lang="ko-KR" altLang="en-US" dirty="0"/>
              <a:t> 주요수행시간은 어떤 단계에서 소요되는지 </a:t>
            </a:r>
            <a:r>
              <a:rPr lang="ko-KR" altLang="en-US" dirty="0" err="1"/>
              <a:t>결정하시오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: N</a:t>
            </a:r>
            <a:r>
              <a:rPr lang="ko-KR" altLang="en-US" dirty="0"/>
              <a:t>은 문제의 크기를 의미함</a:t>
            </a:r>
            <a:r>
              <a:rPr lang="en-US" altLang="ko-KR" dirty="0"/>
              <a:t>) </a:t>
            </a:r>
            <a:r>
              <a:rPr lang="ko-KR" altLang="en-US" b="1" dirty="0" err="1"/>
              <a:t>반복문에</a:t>
            </a:r>
            <a:r>
              <a:rPr lang="ko-KR" altLang="en-US" b="1" dirty="0"/>
              <a:t> 포함된 문장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 err="1"/>
              <a:t>theSum</a:t>
            </a:r>
            <a:r>
              <a:rPr lang="en-US" altLang="ko-KR" b="1" dirty="0"/>
              <a:t> += </a:t>
            </a:r>
            <a:r>
              <a:rPr lang="en-US" altLang="ko-KR" b="1" dirty="0" err="1"/>
              <a:t>i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7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404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알고리즘 시작하기</vt:lpstr>
      <vt:lpstr>차례</vt:lpstr>
      <vt:lpstr>PowerPoint 프레젠테이션</vt:lpstr>
      <vt:lpstr>PowerPoint 프레젠테이션</vt:lpstr>
      <vt:lpstr>PowerPoint 프레젠테이션</vt:lpstr>
      <vt:lpstr>PowerPoint 프레젠테이션</vt:lpstr>
      <vt:lpstr>1주 문제 풀이</vt:lpstr>
      <vt:lpstr>1주 문제 풀이</vt:lpstr>
      <vt:lpstr>1주 문제 풀이</vt:lpstr>
      <vt:lpstr>1부터 n까지 연속한 숫자의 합</vt:lpstr>
      <vt:lpstr>두개의 방법</vt:lpstr>
      <vt:lpstr>알고리즘 분석</vt:lpstr>
      <vt:lpstr>2주차 과제 진행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1부터 n까지 연속한 숫자의 합</dc:title>
  <dc:creator>Yunhee Kang</dc:creator>
  <cp:lastModifiedBy>Yunhee Kang</cp:lastModifiedBy>
  <cp:revision>11</cp:revision>
  <dcterms:created xsi:type="dcterms:W3CDTF">2020-03-26T22:57:26Z</dcterms:created>
  <dcterms:modified xsi:type="dcterms:W3CDTF">2020-09-03T14:00:06Z</dcterms:modified>
</cp:coreProperties>
</file>