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265" r:id="rId5"/>
    <p:sldId id="266" r:id="rId6"/>
    <p:sldId id="260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842" autoAdjust="0"/>
  </p:normalViewPr>
  <p:slideViewPr>
    <p:cSldViewPr snapToGrid="0">
      <p:cViewPr varScale="1">
        <p:scale>
          <a:sx n="60" d="100"/>
          <a:sy n="60" d="100"/>
        </p:scale>
        <p:origin x="15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A84AF-5139-47A5-973C-A3E8ED0849D0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11575-75BF-40D9-B73A-1AE5C4215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mersought.com/article/6884403320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Message </a:t>
            </a:r>
            <a:r>
              <a:rPr lang="en-US" altLang="ko-KR" dirty="0" err="1" smtClean="0"/>
              <a:t>middleware,Celery</a:t>
            </a:r>
            <a:r>
              <a:rPr lang="en-US" altLang="ko-KR" dirty="0" smtClean="0"/>
              <a:t> itself does not provide messaging services, but can be easily integrated with third-party messaging middleware, 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execution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units of task execution provided by Celery, and workers run concurrently in distributed system nodes.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result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result store is used to store the results of tasks performed by the Worker. Celery supports storing the results of tasks in different ways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>
                <a:hlinkClick r:id="rId3"/>
              </a:rPr>
              <a:t>https://www.programmersought.com/article/6884403320/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11575-75BF-40D9-B73A-1AE5C4215D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5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11575-75BF-40D9-B73A-1AE5C4215D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2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F22FB-543B-46EA-BD9E-4F0AE6A48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9EEDD1-4D00-4C19-B299-19A943EFD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0AE37-5C25-4A10-90C4-5C050047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CC531-1CCB-4ED3-BACC-62C0B491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A58E7-A099-4596-8AA8-F6E4F18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2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90971-0F94-49D5-B39B-4BF84E3A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0D0308-CB0A-4E82-8FB6-D5CE19DC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C8816-4BA4-4E80-9616-CA5771F1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55160-9A54-4F18-AD6A-FF3C2032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BA76C-5E07-48EE-8FB9-F53EE25D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54C437-9A8C-4BD5-8967-7F508B370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650D7-851D-406D-99ED-E91E8ED9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E5BC2-9CCC-4B9B-9E07-DF35D2ED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B71B-5608-4458-8F7E-13CAE446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DA507-3480-419B-9474-BD6E3607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0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F7B80-22C8-4384-963E-9498EDC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118F3-3B22-4498-BBB7-56282888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17CF6-AD30-4D46-B580-95F8F76E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FBA90-EE74-490F-8BDC-42D09310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3CEB0-DE68-456D-BED1-4386B9B3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455CF-5B93-45A2-B889-5469A80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3E1AA-4C00-4119-8B71-178DF61E7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F0268-305C-45C7-A551-20B73C6A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86E29-8157-45F2-8420-8845F056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2D8E9-54D2-4B74-9D42-124A98E0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5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3E312-953A-4A91-A44B-D9980F96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FC2F7-F7C6-4016-AC97-F951FB628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011AEC-6D63-4F13-910F-4E4BDA164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28A3D-D142-4FCF-85F7-DF24A691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C943E-FAE7-4C11-937B-360312DA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7994E-A37A-485D-BEEA-D7ED200F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7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2EFB3-4814-476A-9AD0-5383D89C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EF646-DEA4-4B58-AC4D-F5B4C326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5E804-81F1-4C33-AB51-4776F04A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4B2656-FDF5-4C77-9529-D36A6E0BE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B69478-F3D7-4CA8-9CC1-0A849ABFB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2FDFE2-3B8D-42C2-B9D1-6784D3AF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E6FB8-D08D-4CDB-994A-D321E9B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2A1B15-5F90-4D81-A304-CAD41955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5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4857F-CEE9-449E-8233-37C405B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89690-EE38-4A62-8C64-553A8B6B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AEB71-B4A1-43C7-8434-305B3F12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A33C22-7FDD-43C7-AB96-146D2A5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3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AFA508-DCEF-4CD4-8528-0E6A926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BAA99B-717D-4E3B-BA44-60C78627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73D802-9183-4085-A839-93BC863F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1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7447-6420-494F-8241-53297EFF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42004-C267-4F23-8913-242E9447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3AD1F-4E92-480A-9190-475E7012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C862F-9D33-4B3A-9F3B-2CC8034A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9BF73-4824-45F9-989A-C93F656A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71D42-0B02-4891-9174-DD959DBD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2CE75-A10D-4C06-9806-EE780235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B960E2-F668-4210-ACEE-BDB5F2E54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92DD81-9C52-459C-95F7-956E2609B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001DC-0910-4158-B9D3-45A1AF8A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B33E8-27AB-4596-AFF7-97ED950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E3C83-427C-41E4-8432-34815889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889BD8-5DA3-455D-BA1C-5BD3F558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062BF-9CFE-44F6-92CD-41439D2D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62AA8-778B-4638-A924-D681655FD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0EA6-6C1A-4D84-9BBE-8C5CE3A114BA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7BC6E-E214-4D75-A0EA-A3DCD33B9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1D14C-A7A6-4879-A9FA-2DD0198E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BBD3C-F57B-427C-8829-8FD079EB5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7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5AFD-B47C-4C86-98C8-CAFBC166F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CDM</a:t>
            </a:r>
            <a:r>
              <a:rPr lang="ko-KR" altLang="en-US" dirty="0"/>
              <a:t> 데이터 처리 흐름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E6A1FC-528D-49FA-A79C-95642440F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 강윤희</a:t>
            </a:r>
          </a:p>
        </p:txBody>
      </p:sp>
    </p:spTree>
    <p:extLst>
      <p:ext uri="{BB962C8B-B14F-4D97-AF65-F5344CB8AC3E}">
        <p14:creationId xmlns:p14="http://schemas.microsoft.com/office/powerpoint/2010/main" val="33917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1C884-A857-4927-9A1E-E1BA1906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60898-B251-412D-B37C-45666B19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Celery </a:t>
            </a:r>
            <a:r>
              <a:rPr lang="ko-KR" altLang="en-US" dirty="0"/>
              <a:t>를 사용한 대용량 자료 프로세스 처리 </a:t>
            </a:r>
            <a:r>
              <a:rPr lang="ko-KR" altLang="en-US" dirty="0" err="1"/>
              <a:t>제약점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메시지 브로커를 통한 대용량데이터의  전송 성능 저하 </a:t>
            </a:r>
            <a:endParaRPr lang="en-US" altLang="ko-KR" dirty="0"/>
          </a:p>
          <a:p>
            <a:pPr lvl="1"/>
            <a:r>
              <a:rPr lang="ko-KR" altLang="en-US" dirty="0"/>
              <a:t>대용량 데이터 처리의 별도 채널 구성 </a:t>
            </a:r>
            <a:r>
              <a:rPr lang="en-US" altLang="ko-KR" dirty="0"/>
              <a:t>(IPFS</a:t>
            </a:r>
            <a:r>
              <a:rPr lang="ko-KR" altLang="en-US" dirty="0"/>
              <a:t> 데이터 처리 구성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사용자 접근 제어를 위한 </a:t>
            </a:r>
            <a:r>
              <a:rPr lang="ko-KR" altLang="en-US" dirty="0" err="1"/>
              <a:t>웹클라이언트</a:t>
            </a:r>
            <a:r>
              <a:rPr lang="ko-KR" altLang="en-US" dirty="0"/>
              <a:t> 구성 </a:t>
            </a:r>
            <a:endParaRPr lang="en-US" altLang="ko-KR" dirty="0"/>
          </a:p>
          <a:p>
            <a:pPr lvl="1"/>
            <a:r>
              <a:rPr lang="ko-KR" altLang="en-US" dirty="0"/>
              <a:t>사용자 등록 및 </a:t>
            </a:r>
            <a:r>
              <a:rPr lang="en-US" altLang="ko-KR" dirty="0"/>
              <a:t>DID </a:t>
            </a:r>
            <a:r>
              <a:rPr lang="ko-KR" altLang="en-US" dirty="0"/>
              <a:t>연계 </a:t>
            </a:r>
            <a:endParaRPr lang="en-US" altLang="ko-KR" dirty="0"/>
          </a:p>
          <a:p>
            <a:pPr lvl="1"/>
            <a:r>
              <a:rPr lang="ko-KR" altLang="en-US" dirty="0" err="1"/>
              <a:t>블록체인</a:t>
            </a:r>
            <a:r>
              <a:rPr lang="ko-KR" altLang="en-US" dirty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사용자 인터페이스 환경의 일관성 유지 </a:t>
            </a:r>
            <a:endParaRPr lang="en-US" altLang="ko-KR" dirty="0"/>
          </a:p>
          <a:p>
            <a:pPr lvl="1"/>
            <a:r>
              <a:rPr lang="en-US" altLang="ko-KR" dirty="0"/>
              <a:t>Celery </a:t>
            </a:r>
            <a:r>
              <a:rPr lang="ko-KR" altLang="en-US" dirty="0"/>
              <a:t>요청과 </a:t>
            </a:r>
            <a:r>
              <a:rPr lang="en-US" altLang="ko-KR" dirty="0"/>
              <a:t>IPFS </a:t>
            </a:r>
            <a:r>
              <a:rPr lang="ko-KR" altLang="en-US" dirty="0"/>
              <a:t>연계를 위한 표준 인터페이스 구성 </a:t>
            </a:r>
            <a:endParaRPr lang="en-US" altLang="ko-KR" dirty="0"/>
          </a:p>
          <a:p>
            <a:pPr lvl="1"/>
            <a:r>
              <a:rPr lang="en-US" altLang="ko-KR" dirty="0"/>
              <a:t>Celery </a:t>
            </a:r>
            <a:r>
              <a:rPr lang="ko-KR" altLang="en-US" dirty="0"/>
              <a:t>클라이언트의 </a:t>
            </a:r>
            <a:r>
              <a:rPr lang="ko-KR" altLang="en-US" dirty="0" err="1"/>
              <a:t>웹요청</a:t>
            </a:r>
            <a:r>
              <a:rPr lang="ko-KR" altLang="en-US" dirty="0"/>
              <a:t> 처리로 변환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58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마이크로서비스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전통적인 </a:t>
            </a:r>
            <a:r>
              <a:rPr lang="en-US" altLang="ko-KR" dirty="0"/>
              <a:t>monolithic </a:t>
            </a:r>
            <a:r>
              <a:rPr lang="ko-KR" altLang="en-US" dirty="0"/>
              <a:t>서비스구성의 문제점 해결 </a:t>
            </a:r>
            <a:endParaRPr lang="en-US" altLang="ko-KR" dirty="0" smtClean="0"/>
          </a:p>
          <a:p>
            <a:r>
              <a:rPr lang="ko-KR" altLang="en-US" dirty="0" smtClean="0"/>
              <a:t>작은 단위의 단일 목적 서비스를 사용하여 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구현하기 위한 패턴</a:t>
            </a:r>
            <a:endParaRPr lang="en-US" altLang="ko-KR" dirty="0" smtClean="0"/>
          </a:p>
          <a:p>
            <a:r>
              <a:rPr lang="en-US" altLang="ko-KR" dirty="0" smtClean="0"/>
              <a:t>Celery </a:t>
            </a:r>
            <a:r>
              <a:rPr lang="ko-KR" altLang="en-US" dirty="0" smtClean="0"/>
              <a:t>기반 마이크로 서비스 구성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Separation of Concerns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타스크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타스크</a:t>
            </a:r>
            <a:r>
              <a:rPr lang="ko-KR" altLang="en-US" dirty="0" smtClean="0"/>
              <a:t> 연계에서 </a:t>
            </a:r>
            <a:r>
              <a:rPr lang="ko-KR" altLang="en-US" dirty="0" err="1" smtClean="0"/>
              <a:t>약결합</a:t>
            </a:r>
            <a:r>
              <a:rPr lang="ko-KR" altLang="en-US" dirty="0" smtClean="0"/>
              <a:t> 기능 구현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병행 </a:t>
            </a:r>
            <a:r>
              <a:rPr lang="ko-KR" altLang="en-US" dirty="0" err="1" smtClean="0"/>
              <a:t>타스크</a:t>
            </a:r>
            <a:r>
              <a:rPr lang="ko-KR" altLang="en-US" dirty="0" smtClean="0"/>
              <a:t> 성능 탄력성 제어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채널간 연동을 위한 인터페이스 설계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타스크</a:t>
            </a:r>
            <a:r>
              <a:rPr lang="ko-KR" altLang="en-US" dirty="0" smtClean="0"/>
              <a:t> 간 호출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공유</a:t>
            </a:r>
            <a:r>
              <a:rPr lang="en-US" altLang="ko-KR" dirty="0" smtClean="0"/>
              <a:t>(blackboard)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74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타스크</a:t>
            </a:r>
            <a:r>
              <a:rPr lang="ko-KR" altLang="en-US" dirty="0" smtClean="0"/>
              <a:t> 간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410808" cy="4351338"/>
          </a:xfrm>
        </p:spPr>
        <p:txBody>
          <a:bodyPr>
            <a:normAutofit fontScale="55000" lnSpcReduction="20000"/>
          </a:bodyPr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app.task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collect(x, y, z=0):</a:t>
            </a:r>
          </a:p>
          <a:p>
            <a:pPr marL="0" indent="0">
              <a:buNone/>
            </a:pPr>
            <a:r>
              <a:rPr lang="en-US" altLang="ko-KR" dirty="0"/>
              <a:t>    res = </a:t>
            </a:r>
            <a:r>
              <a:rPr lang="en-US" altLang="ko-KR" dirty="0" err="1"/>
              <a:t>client.add</a:t>
            </a:r>
            <a:r>
              <a:rPr lang="en-US" altLang="ko-KR" dirty="0"/>
              <a:t>(y)['Hash']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app.</a:t>
            </a:r>
            <a:r>
              <a:rPr lang="en-US" altLang="ko-KR" dirty="0" err="1">
                <a:solidFill>
                  <a:srgbClr val="FF0000"/>
                </a:solidFill>
              </a:rPr>
              <a:t>send_task</a:t>
            </a:r>
            <a:r>
              <a:rPr lang="en-US" altLang="ko-KR" dirty="0"/>
              <a:t>('tasks.history',</a:t>
            </a:r>
            <a:r>
              <a:rPr lang="en-US" altLang="ko-KR" dirty="0" err="1"/>
              <a:t>args</a:t>
            </a:r>
            <a:r>
              <a:rPr lang="en-US" altLang="ko-KR" dirty="0"/>
              <a:t>=[</a:t>
            </a:r>
            <a:r>
              <a:rPr lang="en-US" altLang="ko-KR" dirty="0" err="1"/>
              <a:t>x,res</a:t>
            </a:r>
            <a:r>
              <a:rPr lang="en-US" altLang="ko-KR" dirty="0" smtClean="0"/>
              <a:t>])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"</a:t>
            </a:r>
            <a:r>
              <a:rPr lang="en-US" altLang="ko-KR" dirty="0" smtClean="0"/>
              <a:t>OK“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app.task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history(x, y):</a:t>
            </a:r>
          </a:p>
          <a:p>
            <a:pPr marL="0" indent="0">
              <a:buNone/>
            </a:pPr>
            <a:r>
              <a:rPr lang="en-US" altLang="ko-KR" dirty="0"/>
              <a:t>    c = </a:t>
            </a:r>
            <a:r>
              <a:rPr lang="en-US" altLang="ko-KR" dirty="0" err="1"/>
              <a:t>r.get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/>
              <a:t>    if c == None: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r.set</a:t>
            </a:r>
            <a:r>
              <a:rPr lang="en-US" altLang="ko-KR" dirty="0"/>
              <a:t>(x, y)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r.set</a:t>
            </a:r>
            <a:r>
              <a:rPr lang="en-US" altLang="ko-KR" dirty="0"/>
              <a:t>(</a:t>
            </a:r>
            <a:r>
              <a:rPr lang="en-US" altLang="ko-KR" dirty="0" err="1"/>
              <a:t>x,c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return 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4478215" y="4183889"/>
            <a:ext cx="2432539" cy="931985"/>
          </a:xfrm>
          <a:prstGeom prst="flowChartMagneticDisk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꺾인 연결선 5"/>
          <p:cNvCxnSpPr/>
          <p:nvPr/>
        </p:nvCxnSpPr>
        <p:spPr>
          <a:xfrm rot="5400000">
            <a:off x="2286000" y="3297115"/>
            <a:ext cx="993531" cy="747346"/>
          </a:xfrm>
          <a:prstGeom prst="bentConnector3">
            <a:avLst>
              <a:gd name="adj1" fmla="val 99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4713" y="45531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alice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alice.pem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해시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09418-4475-496E-8AA1-98C25858689B}"/>
              </a:ext>
            </a:extLst>
          </p:cNvPr>
          <p:cNvSpPr txBox="1"/>
          <p:nvPr/>
        </p:nvSpPr>
        <p:spPr>
          <a:xfrm>
            <a:off x="5888558" y="2013278"/>
            <a:ext cx="535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IPFS </a:t>
            </a:r>
            <a:endParaRPr lang="ko-KR" altLang="en-US" sz="1400" dirty="0"/>
          </a:p>
        </p:txBody>
      </p:sp>
      <p:sp>
        <p:nvSpPr>
          <p:cNvPr id="11" name="원통형 68">
            <a:extLst>
              <a:ext uri="{FF2B5EF4-FFF2-40B4-BE49-F238E27FC236}">
                <a16:creationId xmlns:a16="http://schemas.microsoft.com/office/drawing/2014/main" id="{44B9964F-E9C8-4F23-9C4B-5C79DF6DF0A1}"/>
              </a:ext>
            </a:extLst>
          </p:cNvPr>
          <p:cNvSpPr/>
          <p:nvPr/>
        </p:nvSpPr>
        <p:spPr>
          <a:xfrm>
            <a:off x="5583363" y="2394942"/>
            <a:ext cx="1327391" cy="6852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1" idx="2"/>
          </p:cNvCxnSpPr>
          <p:nvPr/>
        </p:nvCxnSpPr>
        <p:spPr>
          <a:xfrm flipV="1">
            <a:off x="3543300" y="2737564"/>
            <a:ext cx="2040063" cy="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94C607-C0AC-440E-8326-DBDB2E71FE3D}"/>
              </a:ext>
            </a:extLst>
          </p:cNvPr>
          <p:cNvCxnSpPr>
            <a:cxnSpLocks/>
          </p:cNvCxnSpPr>
          <p:nvPr/>
        </p:nvCxnSpPr>
        <p:spPr>
          <a:xfrm flipH="1">
            <a:off x="3543300" y="2835491"/>
            <a:ext cx="2040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456976" y="2408493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alice.pem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025043" y="281587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해시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endCxn id="4" idx="2"/>
          </p:cNvCxnSpPr>
          <p:nvPr/>
        </p:nvCxnSpPr>
        <p:spPr>
          <a:xfrm>
            <a:off x="2576146" y="4649881"/>
            <a:ext cx="19020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49008" y="383838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REDIS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867784" y="2167222"/>
            <a:ext cx="3571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find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/>
              <a:t>r.get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result.decode</a:t>
            </a:r>
            <a:r>
              <a:rPr lang="ko-KR" altLang="en-US" dirty="0"/>
              <a:t>("utf-8")</a:t>
            </a:r>
          </a:p>
        </p:txBody>
      </p:sp>
      <p:cxnSp>
        <p:nvCxnSpPr>
          <p:cNvPr id="28" name="꺾인 연결선 27"/>
          <p:cNvCxnSpPr>
            <a:stCxn id="8" idx="3"/>
            <a:endCxn id="25" idx="1"/>
          </p:cNvCxnSpPr>
          <p:nvPr/>
        </p:nvCxnSpPr>
        <p:spPr>
          <a:xfrm flipV="1">
            <a:off x="6990759" y="2628887"/>
            <a:ext cx="877025" cy="2108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67784" y="3284385"/>
            <a:ext cx="3386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@</a:t>
            </a:r>
            <a:r>
              <a:rPr lang="ko-KR" altLang="en-US" dirty="0" err="1"/>
              <a:t>app.task</a:t>
            </a:r>
            <a:endParaRPr lang="ko-KR" altLang="en-US" dirty="0"/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cat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/>
              <a:t>r.get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res</a:t>
            </a:r>
            <a:r>
              <a:rPr lang="ko-KR" altLang="en-US" dirty="0"/>
              <a:t> = </a:t>
            </a:r>
            <a:r>
              <a:rPr lang="ko-KR" altLang="en-US" dirty="0" err="1"/>
              <a:t>client.cat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res.decode</a:t>
            </a:r>
            <a:r>
              <a:rPr lang="ko-KR" altLang="en-US" dirty="0"/>
              <a:t>("utf-8")</a:t>
            </a:r>
          </a:p>
        </p:txBody>
      </p:sp>
      <p:cxnSp>
        <p:nvCxnSpPr>
          <p:cNvPr id="32" name="꺾인 연결선 31"/>
          <p:cNvCxnSpPr>
            <a:stCxn id="8" idx="3"/>
            <a:endCxn id="31" idx="1"/>
          </p:cNvCxnSpPr>
          <p:nvPr/>
        </p:nvCxnSpPr>
        <p:spPr>
          <a:xfrm flipV="1">
            <a:off x="6990759" y="4023049"/>
            <a:ext cx="877025" cy="714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1" idx="4"/>
          </p:cNvCxnSpPr>
          <p:nvPr/>
        </p:nvCxnSpPr>
        <p:spPr>
          <a:xfrm flipH="1" flipV="1">
            <a:off x="6910754" y="2737564"/>
            <a:ext cx="1266092" cy="164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타스크</a:t>
            </a:r>
            <a:r>
              <a:rPr lang="ko-KR" altLang="en-US" dirty="0"/>
              <a:t> 간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5610"/>
            <a:ext cx="4957260" cy="38481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2" y="1825624"/>
            <a:ext cx="5717747" cy="36480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695092" y="2373923"/>
            <a:ext cx="228600" cy="281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7798A-130F-43A6-8FA4-6A3A62F7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921BA-50CB-4C3A-BEC0-69A15FE9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전송을 위한 </a:t>
            </a:r>
            <a:r>
              <a:rPr lang="en-US" altLang="ko-KR" dirty="0"/>
              <a:t>IPFS </a:t>
            </a:r>
            <a:r>
              <a:rPr lang="ko-KR" altLang="en-US" dirty="0"/>
              <a:t>기반 채널 유지</a:t>
            </a:r>
            <a:endParaRPr lang="en-US" altLang="ko-KR" dirty="0"/>
          </a:p>
          <a:p>
            <a:r>
              <a:rPr lang="ko-KR" altLang="en-US" dirty="0"/>
              <a:t>작업흐름 유지를 위한 </a:t>
            </a:r>
            <a:r>
              <a:rPr lang="en-US" altLang="ko-KR" dirty="0"/>
              <a:t>Celery </a:t>
            </a:r>
            <a:r>
              <a:rPr lang="ko-KR" altLang="en-US" dirty="0"/>
              <a:t>기반 비동기 </a:t>
            </a:r>
            <a:r>
              <a:rPr lang="ko-KR" altLang="en-US" dirty="0" err="1"/>
              <a:t>타스크</a:t>
            </a:r>
            <a:r>
              <a:rPr lang="ko-KR" altLang="en-US" dirty="0"/>
              <a:t>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r>
              <a:rPr lang="ko-KR" altLang="en-US" dirty="0" err="1" smtClean="0"/>
              <a:t>타스크간</a:t>
            </a:r>
            <a:r>
              <a:rPr lang="ko-KR" altLang="en-US" dirty="0" smtClean="0"/>
              <a:t> 호출 및 </a:t>
            </a:r>
            <a:r>
              <a:rPr lang="en-US" altLang="ko-KR" dirty="0" smtClean="0"/>
              <a:t>blackboard </a:t>
            </a:r>
            <a:r>
              <a:rPr lang="ko-KR" altLang="en-US" dirty="0" smtClean="0"/>
              <a:t>기반 자료 전달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CDM </a:t>
            </a:r>
            <a:r>
              <a:rPr lang="ko-KR" altLang="en-US" dirty="0"/>
              <a:t>데이터 사용자 </a:t>
            </a:r>
            <a:r>
              <a:rPr lang="en-US" altLang="ko-KR" dirty="0"/>
              <a:t>DID </a:t>
            </a:r>
            <a:r>
              <a:rPr lang="ko-KR" altLang="en-US" dirty="0"/>
              <a:t>기반  </a:t>
            </a:r>
            <a:r>
              <a:rPr lang="en-US" altLang="ko-KR" dirty="0"/>
              <a:t>ACL </a:t>
            </a:r>
            <a:r>
              <a:rPr lang="ko-KR" altLang="en-US" dirty="0" smtClean="0"/>
              <a:t>정의</a:t>
            </a:r>
            <a:endParaRPr lang="en-US" altLang="ko-KR" dirty="0"/>
          </a:p>
          <a:p>
            <a:r>
              <a:rPr lang="ko-KR" altLang="en-US" dirty="0"/>
              <a:t>데이터 접근을 위한 분산 원장 </a:t>
            </a:r>
            <a:r>
              <a:rPr lang="ko-KR" altLang="en-US" dirty="0" smtClean="0"/>
              <a:t>기반 </a:t>
            </a:r>
            <a:r>
              <a:rPr lang="ko-KR" altLang="en-US" dirty="0"/>
              <a:t>관리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redis</a:t>
            </a:r>
            <a:r>
              <a:rPr lang="en-US" altLang="ko-KR" dirty="0"/>
              <a:t>-cli</a:t>
            </a:r>
          </a:p>
          <a:p>
            <a:pPr marL="0" indent="0">
              <a:buNone/>
            </a:pPr>
            <a:r>
              <a:rPr lang="en-US" altLang="ko-KR" dirty="0"/>
              <a:t>127.0.0.1:6379&gt; select 0</a:t>
            </a:r>
          </a:p>
          <a:p>
            <a:pPr marL="0" indent="0">
              <a:buNone/>
            </a:pP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127.0.0.1:6379&gt; keys *</a:t>
            </a:r>
          </a:p>
          <a:p>
            <a:pPr marL="0" indent="0">
              <a:buNone/>
            </a:pPr>
            <a:r>
              <a:rPr lang="en-US" altLang="ko-KR" dirty="0"/>
              <a:t>1) "_</a:t>
            </a:r>
            <a:r>
              <a:rPr lang="en-US" altLang="ko-KR" dirty="0" err="1"/>
              <a:t>kombu.binding.celery.pidbox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2) "_</a:t>
            </a:r>
            <a:r>
              <a:rPr lang="en-US" altLang="ko-KR" dirty="0" err="1"/>
              <a:t>kombu.binding.celeryev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3) "celery-task-meta-ad5c6a15-c030-4e38-acb7-3330852a8f98"</a:t>
            </a:r>
          </a:p>
          <a:p>
            <a:pPr marL="0" indent="0">
              <a:buNone/>
            </a:pPr>
            <a:r>
              <a:rPr lang="en-US" altLang="ko-KR" dirty="0"/>
              <a:t>4) "celery-task-meta-b3cc4647-51e2-4786-b0d0-4155f03e383b"</a:t>
            </a:r>
          </a:p>
          <a:p>
            <a:pPr marL="0" indent="0">
              <a:buNone/>
            </a:pPr>
            <a:r>
              <a:rPr lang="en-US" altLang="ko-KR" dirty="0"/>
              <a:t>5) "foo"</a:t>
            </a:r>
          </a:p>
          <a:p>
            <a:pPr marL="0" indent="0">
              <a:buNone/>
            </a:pPr>
            <a:r>
              <a:rPr lang="en-US" altLang="ko-KR" dirty="0"/>
              <a:t>6) "_</a:t>
            </a:r>
            <a:r>
              <a:rPr lang="en-US" altLang="ko-KR" dirty="0" err="1"/>
              <a:t>kombu.binding.celery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127.0.0.1:6379&gt; get celery-task-meta-b3cc4647-51e2-4786-b0d0-4155f03e383b</a:t>
            </a:r>
          </a:p>
          <a:p>
            <a:pPr marL="0" indent="0">
              <a:buNone/>
            </a:pPr>
            <a:r>
              <a:rPr lang="en-US" altLang="ko-KR" dirty="0"/>
              <a:t>"{\"status\": \"SUCCESS\", \"result\": 8, \"</a:t>
            </a:r>
            <a:r>
              <a:rPr lang="en-US" altLang="ko-KR" dirty="0" err="1"/>
              <a:t>traceback</a:t>
            </a:r>
            <a:r>
              <a:rPr lang="en-US" altLang="ko-KR" dirty="0"/>
              <a:t>\": null, \"children\": [], \"</a:t>
            </a:r>
            <a:r>
              <a:rPr lang="en-US" altLang="ko-KR" dirty="0" err="1"/>
              <a:t>date_done</a:t>
            </a:r>
            <a:r>
              <a:rPr lang="en-US" altLang="ko-KR" dirty="0"/>
              <a:t>\": \"2020-06-14T15:30:13.391369\", \"</a:t>
            </a:r>
            <a:r>
              <a:rPr lang="en-US" altLang="ko-KR" dirty="0" err="1"/>
              <a:t>task_id</a:t>
            </a:r>
            <a:r>
              <a:rPr lang="en-US" altLang="ko-KR" dirty="0"/>
              <a:t>\": \"b3cc4647-51e2-4786-b0d0-4155f03e383b\"}"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4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418</Words>
  <Application>Microsoft Office PowerPoint</Application>
  <PresentationFormat>와이드스크린</PresentationFormat>
  <Paragraphs>82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CDM 데이터 처리 흐름</vt:lpstr>
      <vt:lpstr>개요</vt:lpstr>
      <vt:lpstr>마이크로서비스 </vt:lpstr>
      <vt:lpstr>타스크 간 호출</vt:lpstr>
      <vt:lpstr>타스크 간 호출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CDM 데이터 처리 흐름</dc:title>
  <dc:creator>강윤희</dc:creator>
  <cp:lastModifiedBy>Yunhee Kang</cp:lastModifiedBy>
  <cp:revision>23</cp:revision>
  <dcterms:created xsi:type="dcterms:W3CDTF">2020-05-31T15:15:01Z</dcterms:created>
  <dcterms:modified xsi:type="dcterms:W3CDTF">2020-06-15T02:35:35Z</dcterms:modified>
</cp:coreProperties>
</file>