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3"/>
  </p:normalViewPr>
  <p:slideViewPr>
    <p:cSldViewPr snapToGrid="0" snapToObjects="1">
      <p:cViewPr varScale="1">
        <p:scale>
          <a:sx n="58" d="100"/>
          <a:sy n="58" d="100"/>
        </p:scale>
        <p:origin x="472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9" name="Shape 14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저자 및 날짜"/>
          <p:cNvSpPr txBox="1">
            <a:spLocks noGrp="1"/>
          </p:cNvSpPr>
          <p:nvPr>
            <p:ph type="body" sz="quarter" idx="13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84225">
              <a:lnSpc>
                <a:spcPct val="100000"/>
              </a:lnSpc>
              <a:spcBef>
                <a:spcPts val="0"/>
              </a:spcBef>
              <a:buSzTx/>
              <a:buNone/>
              <a:defRPr sz="3420" b="1"/>
            </a:lvl1pPr>
          </a:lstStyle>
          <a:p>
            <a:r>
              <a:t>저자 및 날짜</a:t>
            </a:r>
          </a:p>
        </p:txBody>
      </p:sp>
      <p:sp>
        <p:nvSpPr>
          <p:cNvPr id="12" name="프레젠테이션 제목"/>
          <p:cNvSpPr txBox="1">
            <a:spLocks noGrp="1"/>
          </p:cNvSpPr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프레젠테이션 제목</a:t>
            </a:r>
          </a:p>
        </p:txBody>
      </p:sp>
      <p:sp>
        <p:nvSpPr>
          <p:cNvPr id="13" name="본문 첫 번째 줄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프레젠테이션 부제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내역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본문 첫 번째 줄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내역서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9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중요한 사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본문 첫 번째 줄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1pPr>
            <a:lvl2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2pPr>
            <a:lvl3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3pPr>
            <a:lvl4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4pPr>
            <a:lvl5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5pPr>
          </a:lstStyle>
          <a:p>
            <a:r>
              <a:t>100%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7" name="사실 정보"/>
          <p:cNvSpPr txBox="1">
            <a:spLocks noGrp="1"/>
          </p:cNvSpPr>
          <p:nvPr>
            <p:ph type="body" sz="quarter" idx="13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792479">
              <a:lnSpc>
                <a:spcPct val="100000"/>
              </a:lnSpc>
              <a:spcBef>
                <a:spcPts val="0"/>
              </a:spcBef>
              <a:buSzTx/>
              <a:buNone/>
              <a:defRPr sz="5280" b="1"/>
            </a:lvl1pPr>
          </a:lstStyle>
          <a:p>
            <a:r>
              <a:t>사실 정보</a:t>
            </a:r>
          </a:p>
        </p:txBody>
      </p:sp>
      <p:sp>
        <p:nvSpPr>
          <p:cNvPr id="108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인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속성"/>
          <p:cNvSpPr txBox="1">
            <a:spLocks noGrp="1"/>
          </p:cNvSpPr>
          <p:nvPr>
            <p:ph type="body" sz="quarter" idx="13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속성</a:t>
            </a:r>
          </a:p>
        </p:txBody>
      </p:sp>
      <p:sp>
        <p:nvSpPr>
          <p:cNvPr id="116" name="본문 첫 번째 줄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469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-469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-469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-469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“멋진 인용구”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7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3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이미지"/>
          <p:cNvSpPr>
            <a:spLocks noGrp="1"/>
          </p:cNvSpPr>
          <p:nvPr>
            <p:ph type="pic" sz="quarter" idx="13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5" name="이미지"/>
          <p:cNvSpPr>
            <a:spLocks noGrp="1"/>
          </p:cNvSpPr>
          <p:nvPr>
            <p:ph type="pic" sz="half" idx="14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6" name="이미지"/>
          <p:cNvSpPr>
            <a:spLocks noGrp="1"/>
          </p:cNvSpPr>
          <p:nvPr>
            <p:ph type="pic" idx="15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7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이미지"/>
          <p:cNvSpPr>
            <a:spLocks noGrp="1"/>
          </p:cNvSpPr>
          <p:nvPr>
            <p:ph type="pic" idx="13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빈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666699290_02_crop_3159x1892.jpg"/>
          <p:cNvSpPr>
            <a:spLocks noGrp="1"/>
          </p:cNvSpPr>
          <p:nvPr>
            <p:ph type="pic" idx="13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프레젠테이션 제목"/>
          <p:cNvSpPr txBox="1">
            <a:spLocks noGrp="1"/>
          </p:cNvSpPr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프레젠테이션 제목</a:t>
            </a:r>
          </a:p>
        </p:txBody>
      </p:sp>
      <p:sp>
        <p:nvSpPr>
          <p:cNvPr id="23" name="저자 및 날짜"/>
          <p:cNvSpPr txBox="1">
            <a:spLocks noGrp="1"/>
          </p:cNvSpPr>
          <p:nvPr>
            <p:ph type="body" sz="quarter" idx="14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84225">
              <a:lnSpc>
                <a:spcPct val="100000"/>
              </a:lnSpc>
              <a:spcBef>
                <a:spcPts val="0"/>
              </a:spcBef>
              <a:buSzTx/>
              <a:buNone/>
              <a:defRPr sz="3420" b="1"/>
            </a:lvl1pPr>
          </a:lstStyle>
          <a:p>
            <a:r>
              <a:t>저자 및 날짜</a:t>
            </a:r>
          </a:p>
        </p:txBody>
      </p:sp>
      <p:sp>
        <p:nvSpPr>
          <p:cNvPr id="24" name="본문 첫 번째 줄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프레젠테이션 부제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사진 대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910457886_1434x1669.jpg"/>
          <p:cNvSpPr>
            <a:spLocks noGrp="1"/>
          </p:cNvSpPr>
          <p:nvPr>
            <p:ph type="pic" idx="13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3" name="슬라이드 제목"/>
          <p:cNvSpPr txBox="1">
            <a:spLocks noGrp="1"/>
          </p:cNvSpPr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r>
              <a:t>슬라이드 제목</a:t>
            </a:r>
          </a:p>
        </p:txBody>
      </p:sp>
      <p:sp>
        <p:nvSpPr>
          <p:cNvPr id="34" name="본문 첫 번째 줄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슬라이드 부제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5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슬라이드 제목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슬라이드 제목</a:t>
            </a:r>
          </a:p>
        </p:txBody>
      </p:sp>
      <p:sp>
        <p:nvSpPr>
          <p:cNvPr id="43" name="슬라이드 부제"/>
          <p:cNvSpPr txBox="1">
            <a:spLocks noGrp="1"/>
          </p:cNvSpPr>
          <p:nvPr>
            <p:ph type="body" sz="quarter" idx="13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92479">
              <a:lnSpc>
                <a:spcPct val="100000"/>
              </a:lnSpc>
              <a:spcBef>
                <a:spcPts val="0"/>
              </a:spcBef>
              <a:buSzTx/>
              <a:buNone/>
              <a:defRPr sz="5280" b="1"/>
            </a:lvl1pPr>
          </a:lstStyle>
          <a:p>
            <a:r>
              <a:t>슬라이드 부제</a:t>
            </a:r>
          </a:p>
        </p:txBody>
      </p:sp>
      <p:sp>
        <p:nvSpPr>
          <p:cNvPr id="44" name="본문 첫 번째 줄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슬라이드 구분점 텍스트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본문 첫 번째 줄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r>
              <a:t>슬라이드 구분점 텍스트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, 구분점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슬라이드 부제"/>
          <p:cNvSpPr txBox="1">
            <a:spLocks noGrp="1"/>
          </p:cNvSpPr>
          <p:nvPr>
            <p:ph type="body" sz="quarter" idx="13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92479">
              <a:lnSpc>
                <a:spcPct val="100000"/>
              </a:lnSpc>
              <a:spcBef>
                <a:spcPts val="0"/>
              </a:spcBef>
              <a:buSzTx/>
              <a:buNone/>
              <a:defRPr sz="5280" b="1"/>
            </a:lvl1pPr>
          </a:lstStyle>
          <a:p>
            <a:r>
              <a:t>슬라이드 부제</a:t>
            </a:r>
          </a:p>
        </p:txBody>
      </p:sp>
      <p:sp>
        <p:nvSpPr>
          <p:cNvPr id="61" name="본문 첫 번째 줄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r>
              <a:t>슬라이드 구분점 텍스트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2" name="660384004_1290x1720.jpg"/>
          <p:cNvSpPr>
            <a:spLocks noGrp="1"/>
          </p:cNvSpPr>
          <p:nvPr>
            <p:ph type="pic" idx="14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3" name="슬라이드 제목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r>
              <a:t>슬라이드 제목</a:t>
            </a:r>
          </a:p>
        </p:txBody>
      </p:sp>
      <p:sp>
        <p:nvSpPr>
          <p:cNvPr id="64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섹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섹션 제목"/>
          <p:cNvSpPr txBox="1">
            <a:spLocks noGrp="1"/>
          </p:cNvSpPr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sz="11600" b="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섹션 제목</a:t>
            </a:r>
          </a:p>
        </p:txBody>
      </p:sp>
      <p:sp>
        <p:nvSpPr>
          <p:cNvPr id="72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전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슬라이드 제목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r>
              <a:t>슬라이드 제목</a:t>
            </a:r>
          </a:p>
        </p:txBody>
      </p:sp>
      <p:sp>
        <p:nvSpPr>
          <p:cNvPr id="80" name="슬라이드 부제"/>
          <p:cNvSpPr txBox="1">
            <a:spLocks noGrp="1"/>
          </p:cNvSpPr>
          <p:nvPr>
            <p:ph type="body" sz="quarter" idx="13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92479">
              <a:lnSpc>
                <a:spcPct val="100000"/>
              </a:lnSpc>
              <a:spcBef>
                <a:spcPts val="0"/>
              </a:spcBef>
              <a:buSzTx/>
              <a:buNone/>
              <a:defRPr sz="5280" b="1"/>
            </a:lvl1pPr>
          </a:lstStyle>
          <a:p>
            <a:r>
              <a:t>슬라이드 부제</a:t>
            </a:r>
          </a:p>
        </p:txBody>
      </p:sp>
      <p:sp>
        <p:nvSpPr>
          <p:cNvPr id="8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의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의제 제목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r>
              <a:t>의제 제목</a:t>
            </a:r>
          </a:p>
        </p:txBody>
      </p:sp>
      <p:sp>
        <p:nvSpPr>
          <p:cNvPr id="89" name="의제 부제"/>
          <p:cNvSpPr txBox="1">
            <a:spLocks noGrp="1"/>
          </p:cNvSpPr>
          <p:nvPr>
            <p:ph type="body" sz="quarter" idx="13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92479">
              <a:lnSpc>
                <a:spcPct val="100000"/>
              </a:lnSpc>
              <a:spcBef>
                <a:spcPts val="0"/>
              </a:spcBef>
              <a:buSzTx/>
              <a:buNone/>
              <a:defRPr sz="5280" b="1"/>
            </a:lvl1pPr>
          </a:lstStyle>
          <a:p>
            <a:r>
              <a:t>의제 부제</a:t>
            </a:r>
          </a:p>
        </p:txBody>
      </p:sp>
      <p:sp>
        <p:nvSpPr>
          <p:cNvPr id="90" name="본문 첫 번째 줄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1pPr>
            <a:lvl2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2pPr>
            <a:lvl3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3pPr>
            <a:lvl4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4pPr>
            <a:lvl5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5pPr>
          </a:lstStyle>
          <a:p>
            <a:r>
              <a:t>의제 주제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제목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슬라이드 제목</a:t>
            </a:r>
          </a:p>
        </p:txBody>
      </p:sp>
      <p:sp>
        <p:nvSpPr>
          <p:cNvPr id="3" name="본문 첫 번째 줄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슬라이드 구분점 텍스트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ctr" defTabSz="584200">
              <a:lnSpc>
                <a:spcPct val="100000"/>
              </a:lnSpc>
              <a:spcBef>
                <a:spcPts val="0"/>
              </a:spcBef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spd="med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저자 및 날짜"/>
          <p:cNvSpPr txBox="1"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ore-KR" altLang="en-US" dirty="0"/>
              <a:t>백석대학교</a:t>
            </a:r>
            <a:r>
              <a:rPr lang="ko-KR" altLang="en-US" dirty="0"/>
              <a:t> </a:t>
            </a:r>
            <a:r>
              <a:rPr lang="ko-KR" altLang="en-US" dirty="0" err="1"/>
              <a:t>강윤희</a:t>
            </a:r>
            <a:endParaRPr dirty="0"/>
          </a:p>
        </p:txBody>
      </p:sp>
      <p:sp>
        <p:nvSpPr>
          <p:cNvPr id="152" name="IPFS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IPFS</a:t>
            </a:r>
          </a:p>
        </p:txBody>
      </p:sp>
      <p:sp>
        <p:nvSpPr>
          <p:cNvPr id="153" name="프레젠테이션 부제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설치 및 </a:t>
            </a:r>
            <a:r>
              <a:rPr lang="en-US" altLang="ko-KR" dirty="0"/>
              <a:t>API  </a:t>
            </a:r>
            <a:r>
              <a:rPr lang="ko-KR" altLang="en-US" dirty="0"/>
              <a:t>테스트</a:t>
            </a:r>
            <a:endParaRPr dirty="0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IPFS 환경구성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365188">
              <a:defRPr sz="8245" spc="-164"/>
            </a:lvl1pPr>
          </a:lstStyle>
          <a:p>
            <a:r>
              <a:rPr dirty="0"/>
              <a:t> </a:t>
            </a:r>
            <a:r>
              <a:rPr lang="en-US" dirty="0"/>
              <a:t>IPFS </a:t>
            </a:r>
            <a:r>
              <a:rPr lang="ko-KR" altLang="en-US" dirty="0" err="1"/>
              <a:t>환경구성</a:t>
            </a:r>
            <a:endParaRPr dirty="0"/>
          </a:p>
        </p:txBody>
      </p:sp>
      <p:sp>
        <p:nvSpPr>
          <p:cNvPr id="156" name="초기화"/>
          <p:cNvSpPr txBox="1">
            <a:spLocks noGrp="1"/>
          </p:cNvSpPr>
          <p:nvPr>
            <p:ph type="body" idx="13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>
            <a:lvl1pPr defTabSz="825500">
              <a:defRPr sz="5500"/>
            </a:lvl1pPr>
          </a:lstStyle>
          <a:p>
            <a:r>
              <a:t>초기화</a:t>
            </a:r>
          </a:p>
        </p:txBody>
      </p:sp>
      <p:sp>
        <p:nvSpPr>
          <p:cNvPr id="157" name="ipfs init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ipfs init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슬라이드 제목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2365188">
              <a:defRPr sz="8245" spc="-164"/>
            </a:pPr>
            <a:r>
              <a:rPr lang="en-US" altLang="ko-Kore-KR" dirty="0"/>
              <a:t> IPFS </a:t>
            </a:r>
            <a:r>
              <a:rPr lang="ko-KR" altLang="en-US" dirty="0" err="1"/>
              <a:t>환경구성</a:t>
            </a:r>
            <a:endParaRPr dirty="0"/>
          </a:p>
        </p:txBody>
      </p:sp>
      <p:sp>
        <p:nvSpPr>
          <p:cNvPr id="160" name="데몬 시작"/>
          <p:cNvSpPr txBox="1">
            <a:spLocks noGrp="1"/>
          </p:cNvSpPr>
          <p:nvPr>
            <p:ph type="body" idx="13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r>
              <a:t>데몬 시작</a:t>
            </a:r>
          </a:p>
        </p:txBody>
      </p:sp>
      <p:sp>
        <p:nvSpPr>
          <p:cNvPr id="161" name="ipfs daemon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ipfs daemon</a:t>
            </a:r>
          </a:p>
          <a:p>
            <a:r>
              <a:t>Initializing daemon...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자료 추가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365188">
              <a:defRPr sz="8245" spc="-164"/>
            </a:lvl1pPr>
          </a:lstStyle>
          <a:p>
            <a:r>
              <a:rPr dirty="0" err="1"/>
              <a:t>자료</a:t>
            </a:r>
            <a:r>
              <a:rPr dirty="0"/>
              <a:t> </a:t>
            </a:r>
            <a:r>
              <a:rPr dirty="0" err="1"/>
              <a:t>추가</a:t>
            </a:r>
            <a:endParaRPr dirty="0"/>
          </a:p>
        </p:txBody>
      </p:sp>
      <p:sp>
        <p:nvSpPr>
          <p:cNvPr id="164" name="슬라이드 부제"/>
          <p:cNvSpPr txBox="1"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65" name="ipfs add alice.pem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2243271">
              <a:spcBef>
                <a:spcPts val="4100"/>
              </a:spcBef>
              <a:buNone/>
              <a:defRPr sz="4416"/>
            </a:pPr>
            <a:r>
              <a:rPr lang="en-US" altLang="ko-Kore-KR" dirty="0"/>
              <a:t>$ </a:t>
            </a:r>
            <a:r>
              <a:rPr dirty="0" err="1"/>
              <a:t>ipfs</a:t>
            </a:r>
            <a:r>
              <a:rPr dirty="0"/>
              <a:t> add </a:t>
            </a:r>
            <a:r>
              <a:rPr dirty="0" err="1"/>
              <a:t>alice.pem</a:t>
            </a:r>
            <a:endParaRPr dirty="0"/>
          </a:p>
          <a:p>
            <a:pPr marL="0" indent="0" defTabSz="2243271">
              <a:spcBef>
                <a:spcPts val="4100"/>
              </a:spcBef>
              <a:buNone/>
              <a:defRPr sz="4416"/>
            </a:pPr>
            <a:r>
              <a:rPr dirty="0"/>
              <a:t>Error: cannot connect to the </a:t>
            </a:r>
            <a:r>
              <a:rPr dirty="0" err="1"/>
              <a:t>api</a:t>
            </a:r>
            <a:r>
              <a:rPr dirty="0"/>
              <a:t>. Is the </a:t>
            </a:r>
            <a:r>
              <a:rPr dirty="0" err="1">
                <a:solidFill>
                  <a:srgbClr val="FF0000"/>
                </a:solidFill>
              </a:rPr>
              <a:t>deamon</a:t>
            </a:r>
            <a:r>
              <a:rPr dirty="0">
                <a:solidFill>
                  <a:srgbClr val="FF0000"/>
                </a:solidFill>
              </a:rPr>
              <a:t> running</a:t>
            </a:r>
            <a:r>
              <a:rPr dirty="0"/>
              <a:t>? To run as a standalone CLI command remove the </a:t>
            </a:r>
            <a:r>
              <a:rPr dirty="0" err="1"/>
              <a:t>api</a:t>
            </a:r>
            <a:r>
              <a:rPr dirty="0"/>
              <a:t> file in `$IPFS_PATH/</a:t>
            </a:r>
            <a:r>
              <a:rPr dirty="0" err="1"/>
              <a:t>api</a:t>
            </a:r>
            <a:r>
              <a:rPr dirty="0"/>
              <a:t>`</a:t>
            </a:r>
          </a:p>
          <a:p>
            <a:pPr marL="0" indent="0" defTabSz="2243271">
              <a:spcBef>
                <a:spcPts val="4100"/>
              </a:spcBef>
              <a:buNone/>
              <a:defRPr sz="4416"/>
            </a:pPr>
            <a:endParaRPr dirty="0"/>
          </a:p>
          <a:p>
            <a:pPr marL="0" indent="0" defTabSz="2243271">
              <a:spcBef>
                <a:spcPts val="4100"/>
              </a:spcBef>
              <a:buNone/>
              <a:defRPr sz="4416"/>
            </a:pPr>
            <a:r>
              <a:rPr dirty="0"/>
              <a:t>$ </a:t>
            </a:r>
            <a:r>
              <a:rPr dirty="0" err="1"/>
              <a:t>ipfs</a:t>
            </a:r>
            <a:r>
              <a:rPr dirty="0"/>
              <a:t> add </a:t>
            </a:r>
            <a:r>
              <a:rPr dirty="0" err="1"/>
              <a:t>alice.pem</a:t>
            </a:r>
            <a:endParaRPr dirty="0"/>
          </a:p>
          <a:p>
            <a:pPr marL="0" indent="0" defTabSz="2243271">
              <a:spcBef>
                <a:spcPts val="4100"/>
              </a:spcBef>
              <a:buNone/>
              <a:defRPr sz="4416"/>
            </a:pPr>
            <a:r>
              <a:rPr dirty="0"/>
              <a:t>added QmYezjSSrsVvXLT6nt4eECgRgtLwPmZp6PmsRZcCZRKaTy </a:t>
            </a:r>
            <a:r>
              <a:rPr dirty="0" err="1"/>
              <a:t>alice.pem</a:t>
            </a:r>
            <a:endParaRPr dirty="0"/>
          </a:p>
          <a:p>
            <a:pPr marL="0" indent="0" defTabSz="2243271">
              <a:spcBef>
                <a:spcPts val="4100"/>
              </a:spcBef>
              <a:buNone/>
              <a:defRPr sz="4416"/>
            </a:pPr>
            <a:r>
              <a:rPr dirty="0"/>
              <a:t> 1.64 KiB / 1.64 KiB [=================================================] 100.00%(base) </a:t>
            </a:r>
            <a:r>
              <a:rPr dirty="0" err="1"/>
              <a:t>yunhuis-MacBook-Pro:CDM</a:t>
            </a:r>
            <a:r>
              <a:rPr dirty="0"/>
              <a:t> </a:t>
            </a:r>
            <a:r>
              <a:rPr dirty="0" err="1"/>
              <a:t>Yunhee</a:t>
            </a:r>
            <a:r>
              <a:rPr dirty="0"/>
              <a:t>$ 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슬라이드 제목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pPr defTabSz="2365188">
              <a:defRPr sz="8245" spc="-164"/>
            </a:pPr>
            <a:r>
              <a:rPr lang="ko-KR" altLang="en-US" dirty="0"/>
              <a:t>자료 확인 </a:t>
            </a:r>
            <a:br>
              <a:rPr lang="ko-KR" altLang="en-US" dirty="0"/>
            </a:br>
            <a:endParaRPr dirty="0"/>
          </a:p>
        </p:txBody>
      </p:sp>
      <p:sp>
        <p:nvSpPr>
          <p:cNvPr id="168" name="자료 확인"/>
          <p:cNvSpPr txBox="1">
            <a:spLocks noGrp="1"/>
          </p:cNvSpPr>
          <p:nvPr>
            <p:ph type="body" idx="13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endParaRPr dirty="0"/>
          </a:p>
        </p:txBody>
      </p:sp>
      <p:sp>
        <p:nvSpPr>
          <p:cNvPr id="169" name="ipfs cat QmYezjSSrsVvXLT6nt4eECgRgtLwPmZp6PmsRZcCZRKaTy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dirty="0"/>
              <a:t> </a:t>
            </a:r>
            <a:r>
              <a:rPr lang="en-US" altLang="ko-Kore-KR" dirty="0"/>
              <a:t>$ </a:t>
            </a:r>
            <a:r>
              <a:rPr dirty="0"/>
              <a:t> </a:t>
            </a:r>
            <a:r>
              <a:rPr dirty="0" err="1"/>
              <a:t>ipfs</a:t>
            </a:r>
            <a:r>
              <a:rPr dirty="0"/>
              <a:t> cat QmYezjSSrsVvXLT6nt4eECgRgtLwPmZp6PmsRZcCZRKaTy</a:t>
            </a:r>
          </a:p>
          <a:p>
            <a:pPr marL="0" indent="0">
              <a:buNone/>
            </a:pPr>
            <a:r>
              <a:rPr dirty="0"/>
              <a:t>-----BEGIN RSA PRIVATE KEY-----</a:t>
            </a:r>
          </a:p>
          <a:p>
            <a:pPr marL="0" indent="0">
              <a:buNone/>
            </a:pPr>
            <a:r>
              <a:rPr dirty="0"/>
              <a:t>MIIEowIBAAKCAQEAw0nNUiK/4AyAu4CMNC5Qeplj+Q5QNTFMVxJDEgPT1Ul7Vw8n</a:t>
            </a:r>
          </a:p>
          <a:p>
            <a:pPr marL="0" indent="0">
              <a:buNone/>
            </a:pPr>
            <a:r>
              <a:rPr dirty="0"/>
              <a:t>MvUK3NF1VfKxS0pdkQPsnNb/XnTV5zSOp2dyW06oAiv6ZZr9bN5NWY/zBIGIEV44</a:t>
            </a:r>
          </a:p>
          <a:p>
            <a:pPr marL="0" indent="0">
              <a:buNone/>
            </a:pPr>
            <a:r>
              <a:rPr dirty="0"/>
              <a:t>lX0/a7Lz/OdrKU3owescNHoD3OIHWY0JilSgB8A5ej/QvLNeTo98Uk/iBOVR8rW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슬라이드 제목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2365188">
              <a:defRPr sz="8245" spc="-164"/>
            </a:pPr>
            <a:r>
              <a:rPr lang="en-US" dirty="0"/>
              <a:t>API: </a:t>
            </a:r>
            <a:r>
              <a:rPr lang="en-US" dirty="0" err="1"/>
              <a:t>ipfshttpclient</a:t>
            </a:r>
            <a:endParaRPr dirty="0"/>
          </a:p>
        </p:txBody>
      </p:sp>
      <p:sp>
        <p:nvSpPr>
          <p:cNvPr id="172" name="자료추가"/>
          <p:cNvSpPr txBox="1">
            <a:spLocks noGrp="1"/>
          </p:cNvSpPr>
          <p:nvPr>
            <p:ph type="body" idx="13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>
            <a:lvl1pPr defTabSz="825500">
              <a:defRPr sz="5500"/>
            </a:lvl1pPr>
          </a:lstStyle>
          <a:p>
            <a:r>
              <a:t>자료추가</a:t>
            </a:r>
          </a:p>
        </p:txBody>
      </p:sp>
      <p:sp>
        <p:nvSpPr>
          <p:cNvPr id="173" name="import ipfshttpclient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dirty="0"/>
              <a:t>import </a:t>
            </a:r>
            <a:r>
              <a:rPr dirty="0" err="1"/>
              <a:t>ipfshttpclient</a:t>
            </a:r>
            <a:endParaRPr dirty="0"/>
          </a:p>
          <a:p>
            <a:pPr marL="0" indent="0">
              <a:buNone/>
            </a:pPr>
            <a:r>
              <a:rPr dirty="0"/>
              <a:t>client = </a:t>
            </a:r>
            <a:r>
              <a:rPr dirty="0" err="1"/>
              <a:t>ipfshttpclient.connect</a:t>
            </a:r>
            <a:r>
              <a:rPr dirty="0"/>
              <a:t>('/ip4/127.0.0.1/</a:t>
            </a:r>
            <a:r>
              <a:rPr dirty="0" err="1"/>
              <a:t>tcp</a:t>
            </a:r>
            <a:r>
              <a:rPr dirty="0"/>
              <a:t>/5001/http')</a:t>
            </a:r>
          </a:p>
          <a:p>
            <a:pPr marL="0" indent="0">
              <a:buNone/>
            </a:pPr>
            <a:r>
              <a:rPr dirty="0"/>
              <a:t>res = </a:t>
            </a:r>
            <a:r>
              <a:rPr dirty="0" err="1"/>
              <a:t>client.add</a:t>
            </a:r>
            <a:r>
              <a:rPr dirty="0"/>
              <a:t>('</a:t>
            </a:r>
            <a:r>
              <a:rPr dirty="0" err="1"/>
              <a:t>alice.pem</a:t>
            </a:r>
            <a:r>
              <a:rPr dirty="0"/>
              <a:t>')['Hash']</a:t>
            </a:r>
          </a:p>
          <a:p>
            <a:pPr marL="0" indent="0">
              <a:buNone/>
            </a:pPr>
            <a:r>
              <a:rPr dirty="0"/>
              <a:t>print (res)</a:t>
            </a:r>
          </a:p>
          <a:p>
            <a:pPr marL="0" indent="0">
              <a:buNone/>
            </a:pPr>
            <a:r>
              <a:rPr dirty="0"/>
              <a:t>QmYezjSSrsVvXLT6nt4eECgRgtLwPmZp6PmsRZcCZRKaTy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kumimoji="0" sz="4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kumimoji="0" sz="4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160</Words>
  <Application>Microsoft Macintosh PowerPoint</Application>
  <PresentationFormat>사용자 지정</PresentationFormat>
  <Paragraphs>30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Helvetica Neue</vt:lpstr>
      <vt:lpstr>Helvetica Neue Medium</vt:lpstr>
      <vt:lpstr>21_BasicWhite</vt:lpstr>
      <vt:lpstr>IPFS</vt:lpstr>
      <vt:lpstr> IPFS 환경구성</vt:lpstr>
      <vt:lpstr> IPFS 환경구성</vt:lpstr>
      <vt:lpstr>자료 추가</vt:lpstr>
      <vt:lpstr>자료 확인  </vt:lpstr>
      <vt:lpstr>API: ipfshttpclient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IPFS</dc:title>
  <cp:lastModifiedBy>강윤희</cp:lastModifiedBy>
  <cp:revision>2</cp:revision>
  <dcterms:modified xsi:type="dcterms:W3CDTF">2020-06-10T22:25:01Z</dcterms:modified>
</cp:coreProperties>
</file>