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E3A9-34E1-43EE-AEAF-4FBAF2FA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7423-9CEE-62A3-A4C3-18F58F69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CDA0-EBE4-D5B2-9C9D-38C9808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9BCB-86A3-045C-80AF-54636E62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180D-37D6-C751-2EB5-EFC9127D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32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AD91-C456-D900-E96B-30507E36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EB49A-DFFB-CC54-3A76-52291B80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E2FB-4C2E-8DF1-9A0E-B7ACD53B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C7CE-2AD1-7D85-88AC-F8CFD75C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B193-C56B-20FA-2FDB-B8E3247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7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FECEC-114F-3623-423D-22C0783C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BBF32-A19B-96FC-8904-E2A9EDBE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B93A-7441-AFCF-769C-5AF15DFA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2B40-DC06-5189-C90B-6238F06B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216-CCFA-01FE-24D4-1D2279F8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93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28FB-8B30-49CC-63EF-DBCB7881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D670-7C4E-43A2-C781-5D5C6902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41EF-F2F1-A6C3-83DB-B99922DF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655A-FC8F-D8CD-E8B7-4D1A63BA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C250-6597-236F-8FE8-77347D9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F2C3-B93D-7650-183D-71946227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A015-B88E-DA93-C371-27D376D8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8E22-B718-4161-B521-4FD0812E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6C15-43BB-00CE-6EA0-F3FF8ABA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B5C9-8B29-D922-C39C-A2AF77EF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43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108-944D-F409-4CB7-260BC0A1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7B36-4D47-9EC7-44A0-7FDBD00ED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80017-F70C-B320-B5ED-32B33BB2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F16A-C447-04BB-1487-8B4639B2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A7C9-91CD-ABB5-2E20-661CE005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4FD9-3B6B-FA18-B450-F7B83C23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59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B61-285D-8A10-3090-E1E9CA9E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0562-6FC1-2B03-6303-3D937BFA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7B0E7-4995-A02B-6CF1-D2C847E3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A1FA4-1E6B-7B6C-74F3-EC7CF07B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E86A6-43B9-3642-32B8-017F0576E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38C3E-8432-969B-F4DF-11537DDF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49F8A-2B81-7B69-21BF-43C320C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5A1A6-F42A-BDF7-3A60-30B32261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070C-3974-8992-4955-2B28C061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4FD24-EA6F-DD61-359E-2133EFD1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CCB7B-5D8E-3C33-1D3A-27776455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BD74D-77FA-B0A8-534C-FFC59DD4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0B87E-ED6A-DF8B-FB49-574AB8DD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4D78-0F16-E049-4014-19CE078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A1DD-ACFF-6C09-D242-1327D156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21B8-2364-AAE9-561C-C5B6445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FBF9-A95B-7583-14D6-42E55053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07C9-B14D-3600-9910-F6F7FA68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1165F-D991-AFA7-24DD-FB9C42DE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C9E5-A775-87D1-02AC-1BC53F6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6E56-3222-1388-DACC-E7EA3AB1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9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86CC-E320-3088-4163-AD06DE08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D63CE-39D9-E671-937E-080AE5FFF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F227-2083-70BD-BEAC-16DC3AFA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D0743-7763-15F1-683F-489AC6EB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B321-8239-D36E-F4D1-CDD692DF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D3B7E-AFF0-D568-25EA-7E2CC76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37C15-5238-B342-CF93-B66E08A5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5FBFF-689A-9A5C-A9F0-296ED8C0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57A3-D872-9946-252A-DDD227EF5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27D6-880A-4811-B2AD-287E8EC1D4E9}" type="datetimeFigureOut">
              <a:rPr lang="en-AU" smtClean="0"/>
              <a:t>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B744-E568-9634-6BD1-0A5DEB460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7BAA-5DE1-4B4C-3145-CBAA813E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3EAF-6039-4A41-84D6-3DCBBBE51D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8B0D-F92F-B4B6-DF51-76356DC08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IoT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0A8C-9605-52C0-0AC9-A12B58220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2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433F1-717A-6AD2-AA67-F23238FA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2246D5-1E53-5B40-D88A-1F869321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73" y="2426818"/>
            <a:ext cx="218870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499A4-562F-BE19-E3D7-12C4F74C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150316"/>
            <a:ext cx="5455917" cy="25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Michael Chen</dc:creator>
  <cp:lastModifiedBy>Michael Chen</cp:lastModifiedBy>
  <cp:revision>1</cp:revision>
  <dcterms:created xsi:type="dcterms:W3CDTF">2022-10-04T04:29:14Z</dcterms:created>
  <dcterms:modified xsi:type="dcterms:W3CDTF">2022-10-04T04:39:11Z</dcterms:modified>
</cp:coreProperties>
</file>