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1" r:id="rId3"/>
    <p:sldId id="282" r:id="rId4"/>
    <p:sldId id="257" r:id="rId5"/>
    <p:sldId id="283" r:id="rId6"/>
    <p:sldId id="284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3382963" cy="333692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4" autoAdjust="0"/>
    <p:restoredTop sz="94660"/>
  </p:normalViewPr>
  <p:slideViewPr>
    <p:cSldViewPr snapToGrid="0">
      <p:cViewPr>
        <p:scale>
          <a:sx n="100" d="100"/>
          <a:sy n="100" d="100"/>
        </p:scale>
        <p:origin x="3072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9139" y="133006"/>
            <a:ext cx="3044358" cy="55713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69139" y="780874"/>
            <a:ext cx="3044358" cy="923096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69139" y="1791847"/>
            <a:ext cx="3044358" cy="923096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69139" y="133006"/>
            <a:ext cx="3044358" cy="55713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69139" y="780874"/>
            <a:ext cx="1485633" cy="923096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729193" y="780874"/>
            <a:ext cx="1485633" cy="923096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729193" y="1791847"/>
            <a:ext cx="1485633" cy="923096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69139" y="1791847"/>
            <a:ext cx="1485633" cy="923096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69139" y="133006"/>
            <a:ext cx="3044358" cy="55713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69139" y="780874"/>
            <a:ext cx="3044358" cy="1935341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69139" y="780874"/>
            <a:ext cx="3044358" cy="1935341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769216" y="780715"/>
            <a:ext cx="1844084" cy="1935341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769216" y="780715"/>
            <a:ext cx="1844084" cy="193534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9139" y="133006"/>
            <a:ext cx="3044358" cy="55713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69139" y="780874"/>
            <a:ext cx="3044358" cy="193534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9139" y="133006"/>
            <a:ext cx="3044358" cy="55713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69139" y="780874"/>
            <a:ext cx="3044358" cy="1935341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9139" y="133006"/>
            <a:ext cx="3044358" cy="55713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69139" y="780874"/>
            <a:ext cx="1485633" cy="1935341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729193" y="780874"/>
            <a:ext cx="1485633" cy="1935341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9139" y="133006"/>
            <a:ext cx="3044358" cy="55713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69139" y="133006"/>
            <a:ext cx="3044358" cy="258305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69139" y="133006"/>
            <a:ext cx="3044358" cy="55713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69139" y="780874"/>
            <a:ext cx="1485633" cy="923096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69139" y="1791847"/>
            <a:ext cx="1485633" cy="923096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729193" y="780874"/>
            <a:ext cx="1485633" cy="1935341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69139" y="133006"/>
            <a:ext cx="3044358" cy="55713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69139" y="780874"/>
            <a:ext cx="1485633" cy="1935341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729193" y="780874"/>
            <a:ext cx="1485633" cy="923096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729193" y="1791847"/>
            <a:ext cx="1485633" cy="923096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69139" y="133006"/>
            <a:ext cx="3044358" cy="55713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69139" y="780874"/>
            <a:ext cx="1485633" cy="923096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729193" y="780874"/>
            <a:ext cx="1485633" cy="923096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69139" y="1791847"/>
            <a:ext cx="3044358" cy="923096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9139" y="133006"/>
            <a:ext cx="3044358" cy="55713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69139" y="780874"/>
            <a:ext cx="3044358" cy="1935341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169141" y="3040070"/>
            <a:ext cx="788061" cy="230098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1156905" y="3040070"/>
            <a:ext cx="1072213" cy="230098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2425437" y="3040070"/>
            <a:ext cx="788061" cy="230098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2ABE1FF9-9E98-47C4-A946-F300E8632FD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000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5DD7BDA-40F1-452A-AF8F-5EE24D1DF6C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-1357091" y="-1338805"/>
            <a:ext cx="6094800" cy="613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/>
          <p:nvPr/>
        </p:nvPicPr>
        <p:blipFill>
          <a:blip r:embed="rId2"/>
          <a:stretch/>
        </p:blipFill>
        <p:spPr>
          <a:xfrm>
            <a:off x="-1360266" y="-1341980"/>
            <a:ext cx="6094800" cy="613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/>
          <p:nvPr/>
        </p:nvPicPr>
        <p:blipFill>
          <a:blip r:embed="rId2"/>
          <a:stretch/>
        </p:blipFill>
        <p:spPr>
          <a:xfrm>
            <a:off x="-1360266" y="-1341980"/>
            <a:ext cx="6094800" cy="613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/>
          <p:nvPr/>
        </p:nvPicPr>
        <p:blipFill>
          <a:blip r:embed="rId2"/>
          <a:stretch/>
        </p:blipFill>
        <p:spPr>
          <a:xfrm>
            <a:off x="-1360266" y="-1341980"/>
            <a:ext cx="6094800" cy="613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/>
          <p:nvPr/>
        </p:nvPicPr>
        <p:blipFill>
          <a:blip r:embed="rId2"/>
          <a:stretch/>
        </p:blipFill>
        <p:spPr>
          <a:xfrm>
            <a:off x="-1360266" y="-1341980"/>
            <a:ext cx="6094800" cy="613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/>
          <p:nvPr/>
        </p:nvPicPr>
        <p:blipFill>
          <a:blip r:embed="rId2"/>
          <a:stretch/>
        </p:blipFill>
        <p:spPr>
          <a:xfrm>
            <a:off x="-1360266" y="-1341980"/>
            <a:ext cx="6094800" cy="613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/>
          <p:nvPr/>
        </p:nvPicPr>
        <p:blipFill>
          <a:blip r:embed="rId2"/>
          <a:stretch/>
        </p:blipFill>
        <p:spPr>
          <a:xfrm>
            <a:off x="-1360266" y="-1341980"/>
            <a:ext cx="6094800" cy="613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/>
          <p:nvPr/>
        </p:nvPicPr>
        <p:blipFill>
          <a:blip r:embed="rId2"/>
          <a:stretch/>
        </p:blipFill>
        <p:spPr>
          <a:xfrm>
            <a:off x="-1360266" y="-1341980"/>
            <a:ext cx="6094800" cy="613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/>
          <p:nvPr/>
        </p:nvPicPr>
        <p:blipFill>
          <a:blip r:embed="rId2"/>
          <a:stretch/>
        </p:blipFill>
        <p:spPr>
          <a:xfrm>
            <a:off x="-1360266" y="-1341980"/>
            <a:ext cx="6094800" cy="613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/>
          <p:cNvPicPr/>
          <p:nvPr/>
        </p:nvPicPr>
        <p:blipFill>
          <a:blip r:embed="rId2"/>
          <a:stretch/>
        </p:blipFill>
        <p:spPr>
          <a:xfrm>
            <a:off x="-1360266" y="-1344080"/>
            <a:ext cx="6094800" cy="613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/>
          <p:nvPr/>
        </p:nvPicPr>
        <p:blipFill>
          <a:blip r:embed="rId2"/>
          <a:stretch/>
        </p:blipFill>
        <p:spPr>
          <a:xfrm>
            <a:off x="-1360266" y="-1341980"/>
            <a:ext cx="6094800" cy="613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5DD7BDA-40F1-452A-AF8F-5EE24D1DF6C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-1357091" y="-1338805"/>
            <a:ext cx="6094800" cy="6132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688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/>
          <p:cNvPicPr/>
          <p:nvPr/>
        </p:nvPicPr>
        <p:blipFill>
          <a:blip r:embed="rId2"/>
          <a:stretch/>
        </p:blipFill>
        <p:spPr>
          <a:xfrm>
            <a:off x="-1360266" y="-1341980"/>
            <a:ext cx="6094800" cy="613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/>
          <p:nvPr/>
        </p:nvPicPr>
        <p:blipFill>
          <a:blip r:embed="rId2"/>
          <a:stretch/>
        </p:blipFill>
        <p:spPr>
          <a:xfrm>
            <a:off x="-1360266" y="-1341980"/>
            <a:ext cx="6094800" cy="613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/>
          <p:cNvPicPr/>
          <p:nvPr/>
        </p:nvPicPr>
        <p:blipFill>
          <a:blip r:embed="rId2"/>
          <a:stretch/>
        </p:blipFill>
        <p:spPr>
          <a:xfrm>
            <a:off x="-1360266" y="-1341980"/>
            <a:ext cx="6094800" cy="613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/>
          <p:cNvPicPr/>
          <p:nvPr/>
        </p:nvPicPr>
        <p:blipFill>
          <a:blip r:embed="rId2"/>
          <a:stretch/>
        </p:blipFill>
        <p:spPr>
          <a:xfrm>
            <a:off x="-1360266" y="-1341980"/>
            <a:ext cx="6094800" cy="613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/>
          <p:nvPr/>
        </p:nvPicPr>
        <p:blipFill>
          <a:blip r:embed="rId2"/>
          <a:stretch/>
        </p:blipFill>
        <p:spPr>
          <a:xfrm>
            <a:off x="-1360266" y="-1341980"/>
            <a:ext cx="6094800" cy="613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/>
          <p:cNvPicPr/>
          <p:nvPr/>
        </p:nvPicPr>
        <p:blipFill>
          <a:blip r:embed="rId2"/>
          <a:stretch/>
        </p:blipFill>
        <p:spPr>
          <a:xfrm>
            <a:off x="-1360266" y="-1341980"/>
            <a:ext cx="6094800" cy="613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/>
          <p:cNvPicPr/>
          <p:nvPr/>
        </p:nvPicPr>
        <p:blipFill>
          <a:blip r:embed="rId2"/>
          <a:stretch/>
        </p:blipFill>
        <p:spPr>
          <a:xfrm>
            <a:off x="-1360266" y="-1341980"/>
            <a:ext cx="6094800" cy="6132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4944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/>
          <p:cNvPicPr/>
          <p:nvPr/>
        </p:nvPicPr>
        <p:blipFill>
          <a:blip r:embed="rId2"/>
          <a:stretch/>
        </p:blipFill>
        <p:spPr>
          <a:xfrm>
            <a:off x="-1360266" y="-1341980"/>
            <a:ext cx="6094800" cy="6132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4485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/>
          <p:cNvPicPr/>
          <p:nvPr/>
        </p:nvPicPr>
        <p:blipFill>
          <a:blip r:embed="rId2"/>
          <a:stretch/>
        </p:blipFill>
        <p:spPr>
          <a:xfrm>
            <a:off x="-1360266" y="-1341980"/>
            <a:ext cx="6094800" cy="6132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5438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/>
          <p:cNvPicPr/>
          <p:nvPr/>
        </p:nvPicPr>
        <p:blipFill>
          <a:blip r:embed="rId2"/>
          <a:stretch/>
        </p:blipFill>
        <p:spPr>
          <a:xfrm>
            <a:off x="-1360266" y="-1341980"/>
            <a:ext cx="6094800" cy="6132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257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5DD7BDA-40F1-452A-AF8F-5EE24D1DF6C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-1357091" y="-1338805"/>
            <a:ext cx="6094800" cy="6132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1017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-1360266" y="-1341980"/>
            <a:ext cx="6094800" cy="613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-1360266" y="-1341980"/>
            <a:ext cx="6094800" cy="6132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8654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-1360266" y="-1341980"/>
            <a:ext cx="6094800" cy="6132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035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-1360266" y="-1341980"/>
            <a:ext cx="6094800" cy="613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/>
          <p:nvPr/>
        </p:nvPicPr>
        <p:blipFill>
          <a:blip r:embed="rId2"/>
          <a:stretch/>
        </p:blipFill>
        <p:spPr>
          <a:xfrm>
            <a:off x="-1360266" y="-1341980"/>
            <a:ext cx="6094800" cy="613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/>
          <p:nvPr/>
        </p:nvPicPr>
        <p:blipFill>
          <a:blip r:embed="rId2"/>
          <a:stretch/>
        </p:blipFill>
        <p:spPr>
          <a:xfrm>
            <a:off x="-1360266" y="-1341980"/>
            <a:ext cx="6094800" cy="613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0</Words>
  <Application>Microsoft Office PowerPoint</Application>
  <PresentationFormat>Custom</PresentationFormat>
  <Paragraphs>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DejaVu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Liang MI (Student)</cp:lastModifiedBy>
  <cp:revision>5</cp:revision>
  <dcterms:created xsi:type="dcterms:W3CDTF">2018-10-11T18:09:42Z</dcterms:created>
  <dcterms:modified xsi:type="dcterms:W3CDTF">2018-10-12T02:45:03Z</dcterms:modified>
  <dc:language>en-US</dc:language>
</cp:coreProperties>
</file>