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1606029"/>
            <a:ext cx="4283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630436"/>
            <a:ext cx="42839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71791" y="442421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6">
                    <a:lumMod val="50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98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Isabel Cenamor Guijarro</cp:lastModifiedBy>
  <cp:revision>12</cp:revision>
  <dcterms:created xsi:type="dcterms:W3CDTF">2014-04-01T16:27:38Z</dcterms:created>
  <dcterms:modified xsi:type="dcterms:W3CDTF">2020-05-15T09:28:47Z</dcterms:modified>
</cp:coreProperties>
</file>