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7" r:id="rId2"/>
    <p:sldId id="276" r:id="rId3"/>
    <p:sldId id="270" r:id="rId4"/>
    <p:sldId id="277" r:id="rId5"/>
    <p:sldId id="274" r:id="rId6"/>
    <p:sldId id="275" r:id="rId7"/>
    <p:sldId id="259" r:id="rId8"/>
  </p:sldIdLst>
  <p:sldSz cx="9144000" cy="5143500" type="screen16x9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D5D5D"/>
    <a:srgbClr val="7F7F7F"/>
    <a:srgbClr val="E05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13" autoAdjust="0"/>
  </p:normalViewPr>
  <p:slideViewPr>
    <p:cSldViewPr snapToGrid="0" snapToObjects="1" showGuides="1">
      <p:cViewPr>
        <p:scale>
          <a:sx n="166" d="100"/>
          <a:sy n="166" d="100"/>
        </p:scale>
        <p:origin x="-36" y="-7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pex New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093C2-B723-4D4E-A674-4546A6E27500}" type="datetime1">
              <a:rPr lang="es-ES" smtClean="0">
                <a:latin typeface="Apex New"/>
              </a:rPr>
              <a:t>24/03/2020</a:t>
            </a:fld>
            <a:endParaRPr lang="es-ES" dirty="0">
              <a:latin typeface="Apex New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pex New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D5D5F-C200-5148-91B4-A39DD1303157}" type="slidenum">
              <a:rPr lang="es-ES" smtClean="0">
                <a:latin typeface="Apex New"/>
              </a:rPr>
              <a:t>‹#›</a:t>
            </a:fld>
            <a:endParaRPr lang="es-ES" dirty="0">
              <a:latin typeface="Apex New"/>
            </a:endParaRPr>
          </a:p>
        </p:txBody>
      </p:sp>
    </p:spTree>
    <p:extLst>
      <p:ext uri="{BB962C8B-B14F-4D97-AF65-F5344CB8AC3E}">
        <p14:creationId xmlns:p14="http://schemas.microsoft.com/office/powerpoint/2010/main" val="768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pex New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pex New"/>
              </a:defRPr>
            </a:lvl1pPr>
          </a:lstStyle>
          <a:p>
            <a:fld id="{A08F9FAF-F5BC-0541-B81A-23B0A7E1CAA3}" type="datetime1">
              <a:rPr lang="es-ES" smtClean="0"/>
              <a:pPr/>
              <a:t>24/03/2020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pex New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pex New"/>
              </a:defRPr>
            </a:lvl1pPr>
          </a:lstStyle>
          <a:p>
            <a:fld id="{15BD8481-4D30-6E47-9EED-DC7706E31EA9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334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 Portada_109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5727700" cy="1549400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0150" y="4434648"/>
            <a:ext cx="249555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  <a:latin typeface="Apex New"/>
              </a:defRPr>
            </a:lvl1pPr>
          </a:lstStyle>
          <a:p>
            <a:fld id="{34CBC169-7D3F-194D-B3B7-40C5DA8F0DD1}" type="datetime3">
              <a:rPr lang="es-ES" smtClean="0"/>
              <a:t>24.03.20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341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7" name="Conector recto 6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13047"/>
            <a:ext cx="4315552" cy="1048621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78849"/>
            <a:ext cx="7886700" cy="2835589"/>
          </a:xfrm>
        </p:spPr>
        <p:txBody>
          <a:bodyPr vert="eaVert">
            <a:normAutofit/>
          </a:bodyPr>
          <a:lstStyle>
            <a:lvl1pPr>
              <a:defRPr sz="1400" b="1">
                <a:solidFill>
                  <a:srgbClr val="5D5D5D"/>
                </a:solidFill>
              </a:defRPr>
            </a:lvl1pPr>
            <a:lvl2pPr>
              <a:defRPr sz="1400" b="1">
                <a:solidFill>
                  <a:srgbClr val="5D5D5D"/>
                </a:solidFill>
              </a:defRPr>
            </a:lvl2pPr>
            <a:lvl3pPr>
              <a:defRPr sz="1400" b="1">
                <a:solidFill>
                  <a:srgbClr val="5D5D5D"/>
                </a:solidFill>
              </a:defRPr>
            </a:lvl3pPr>
            <a:lvl4pPr>
              <a:defRPr sz="1400" b="1">
                <a:solidFill>
                  <a:srgbClr val="5D5D5D"/>
                </a:solidFill>
              </a:defRPr>
            </a:lvl4pPr>
            <a:lvl5pPr>
              <a:defRPr sz="1400" b="1">
                <a:solidFill>
                  <a:srgbClr val="5D5D5D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520" y="4571570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 smtClean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61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520" y="4571570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5" name="Conector recto 4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613046"/>
            <a:ext cx="4266235" cy="895523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 smtClean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755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41" y="516026"/>
            <a:ext cx="5351620" cy="994172"/>
          </a:xfrm>
          <a:noFill/>
          <a:ln>
            <a:noFill/>
          </a:ln>
          <a:effectLst/>
        </p:spPr>
        <p:txBody>
          <a:bodyPr anchor="t">
            <a:noAutofit/>
          </a:bodyPr>
          <a:lstStyle>
            <a:lvl1pPr>
              <a:defRPr sz="4400">
                <a:solidFill>
                  <a:srgbClr val="D9D9D9"/>
                </a:solidFill>
                <a:effectLst/>
              </a:defRPr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56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611572"/>
            <a:ext cx="4303223" cy="604211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6768"/>
            <a:ext cx="3886200" cy="32923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5D5D5D"/>
                </a:solidFill>
              </a:defRPr>
            </a:lvl1pPr>
            <a:lvl2pPr marL="457200" indent="0">
              <a:buNone/>
              <a:defRPr sz="1400" b="1">
                <a:solidFill>
                  <a:srgbClr val="5D5D5D"/>
                </a:solidFill>
              </a:defRPr>
            </a:lvl2pPr>
            <a:lvl3pPr marL="914400" indent="0">
              <a:buNone/>
              <a:defRPr sz="1400" b="1">
                <a:solidFill>
                  <a:srgbClr val="5D5D5D"/>
                </a:solidFill>
              </a:defRPr>
            </a:lvl3pPr>
            <a:lvl4pPr marL="1371600" indent="0">
              <a:buNone/>
              <a:defRPr sz="1400" b="1">
                <a:solidFill>
                  <a:srgbClr val="5D5D5D"/>
                </a:solidFill>
              </a:defRPr>
            </a:lvl4pPr>
            <a:lvl5pPr marL="1828800" indent="0">
              <a:buNone/>
              <a:defRPr sz="1400" b="1">
                <a:solidFill>
                  <a:srgbClr val="5D5D5D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6768"/>
            <a:ext cx="3886200" cy="32923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5D5D5D"/>
                </a:solidFill>
              </a:defRPr>
            </a:lvl1pPr>
            <a:lvl2pPr marL="457200" indent="0">
              <a:buNone/>
              <a:defRPr sz="1400" b="1">
                <a:solidFill>
                  <a:srgbClr val="5D5D5D"/>
                </a:solidFill>
              </a:defRPr>
            </a:lvl2pPr>
            <a:lvl3pPr marL="914400" indent="0">
              <a:buNone/>
              <a:defRPr sz="1400" b="1">
                <a:solidFill>
                  <a:srgbClr val="5D5D5D"/>
                </a:solidFill>
              </a:defRPr>
            </a:lvl3pPr>
            <a:lvl4pPr marL="1371600" indent="0">
              <a:buNone/>
              <a:defRPr sz="1400" b="1">
                <a:solidFill>
                  <a:srgbClr val="5D5D5D"/>
                </a:solidFill>
              </a:defRPr>
            </a:lvl4pPr>
            <a:lvl5pPr marL="1828800" indent="0">
              <a:buNone/>
              <a:defRPr sz="1400" b="1">
                <a:solidFill>
                  <a:srgbClr val="5D5D5D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686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 smtClean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8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10" name="Conector recto 9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245"/>
            <a:ext cx="4302032" cy="628870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59100"/>
            <a:ext cx="3868340" cy="690525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9626"/>
            <a:ext cx="3868340" cy="257714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5D5D5D"/>
                </a:solidFill>
              </a:defRPr>
            </a:lvl1pPr>
            <a:lvl2pPr>
              <a:defRPr sz="1400">
                <a:solidFill>
                  <a:srgbClr val="5D5D5D"/>
                </a:solidFill>
              </a:defRPr>
            </a:lvl2pPr>
            <a:lvl3pPr>
              <a:defRPr sz="1400">
                <a:solidFill>
                  <a:srgbClr val="5D5D5D"/>
                </a:solidFill>
              </a:defRPr>
            </a:lvl3pPr>
            <a:lvl4pPr>
              <a:defRPr sz="1400">
                <a:solidFill>
                  <a:srgbClr val="5D5D5D"/>
                </a:solidFill>
              </a:defRPr>
            </a:lvl4pPr>
            <a:lvl5pPr>
              <a:defRPr sz="1400">
                <a:solidFill>
                  <a:srgbClr val="5D5D5D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59100"/>
            <a:ext cx="3887391" cy="690525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49626"/>
            <a:ext cx="3887391" cy="2577145"/>
          </a:xfrm>
        </p:spPr>
        <p:txBody>
          <a:bodyPr>
            <a:normAutofit/>
          </a:bodyPr>
          <a:lstStyle>
            <a:lvl1pPr>
              <a:defRPr sz="1400">
                <a:solidFill>
                  <a:srgbClr val="5D5D5D"/>
                </a:solidFill>
              </a:defRPr>
            </a:lvl1pPr>
            <a:lvl2pPr>
              <a:defRPr sz="1400">
                <a:solidFill>
                  <a:srgbClr val="5D5D5D"/>
                </a:solidFill>
              </a:defRPr>
            </a:lvl2pPr>
            <a:lvl3pPr>
              <a:defRPr sz="1400">
                <a:solidFill>
                  <a:srgbClr val="5D5D5D"/>
                </a:solidFill>
              </a:defRPr>
            </a:lvl3pPr>
            <a:lvl4pPr>
              <a:defRPr sz="1400">
                <a:solidFill>
                  <a:srgbClr val="5D5D5D"/>
                </a:solidFill>
              </a:defRPr>
            </a:lvl4pPr>
            <a:lvl5pPr>
              <a:defRPr sz="1400">
                <a:solidFill>
                  <a:srgbClr val="5D5D5D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53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 smtClean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92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6" name="Conector recto 5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60" y="597766"/>
            <a:ext cx="4352542" cy="794822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53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8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 smtClean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74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5" name="Conector recto 4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530" y="4571570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 smtClean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5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0714"/>
            <a:ext cx="2949178" cy="974135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5D5D5D"/>
                </a:solidFill>
              </a:defRPr>
            </a:lvl1pPr>
            <a:lvl2pPr marL="457200" indent="0">
              <a:buNone/>
              <a:defRPr sz="1400" b="1">
                <a:solidFill>
                  <a:srgbClr val="5D5D5D"/>
                </a:solidFill>
              </a:defRPr>
            </a:lvl2pPr>
            <a:lvl3pPr marL="914400" indent="0">
              <a:buNone/>
              <a:defRPr sz="1400" b="1">
                <a:solidFill>
                  <a:srgbClr val="5D5D5D"/>
                </a:solidFill>
              </a:defRPr>
            </a:lvl3pPr>
            <a:lvl4pPr marL="1371600" indent="0">
              <a:buNone/>
              <a:defRPr sz="1400" b="1">
                <a:solidFill>
                  <a:srgbClr val="5D5D5D"/>
                </a:solidFill>
              </a:defRPr>
            </a:lvl4pPr>
            <a:lvl5pPr marL="1828800" indent="0">
              <a:buNone/>
              <a:defRPr sz="1400" b="1">
                <a:solidFill>
                  <a:srgbClr val="5D5D5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8348"/>
            <a:ext cx="2949178" cy="282339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5D5D5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53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 smtClean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60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1" y="599244"/>
            <a:ext cx="2949178" cy="1159096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5D5D5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12633"/>
            <a:ext cx="2949178" cy="2589107"/>
          </a:xfrm>
        </p:spPr>
        <p:txBody>
          <a:bodyPr/>
          <a:lstStyle>
            <a:lvl1pPr marL="0" indent="0">
              <a:buNone/>
              <a:defRPr sz="1400">
                <a:solidFill>
                  <a:srgbClr val="5D5D5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686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 smtClean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04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pexNew-Bold"/>
                <a:cs typeface="ApexNew-Bold"/>
              </a:defRPr>
            </a:lvl1pPr>
          </a:lstStyle>
          <a:p>
            <a:fld id="{E340BA3A-5DDA-134E-9763-2B0E440B08E8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381750" y="462994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ApexNew-Bold"/>
                <a:cs typeface="ApexNew-Bold"/>
              </a:defRPr>
            </a:lvl1pPr>
          </a:lstStyle>
          <a:p>
            <a:fld id="{593E28EF-E08D-0A4C-9883-205EA5A137A5}" type="datetimeFigureOut">
              <a:rPr lang="es-ES" smtClean="0"/>
              <a:pPr/>
              <a:t>24/03/2020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ex New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ex New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ex New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ex New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ex New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ex New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Az3D_pTuv2DCYkCTbeSEtyifGo-SGrD" TargetMode="External"/><Relationship Id="rId2" Type="http://schemas.openxmlformats.org/officeDocument/2006/relationships/hyperlink" Target="https://colab.research.google.com/drive/1K-dcGVsGB6zZagoPu1eeABT0zZND0vTs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7021286" cy="1549400"/>
          </a:xfrm>
        </p:spPr>
        <p:txBody>
          <a:bodyPr>
            <a:normAutofit/>
          </a:bodyPr>
          <a:lstStyle/>
          <a:p>
            <a:r>
              <a:rPr lang="es-ES" dirty="0" smtClean="0"/>
              <a:t>Análisis </a:t>
            </a:r>
            <a:r>
              <a:rPr lang="es-ES" dirty="0"/>
              <a:t>de datos con </a:t>
            </a:r>
            <a:r>
              <a:rPr lang="es-ES" dirty="0" err="1"/>
              <a:t>scikitlearn</a:t>
            </a:r>
            <a:r>
              <a:rPr lang="es-ES" dirty="0"/>
              <a:t> y </a:t>
            </a:r>
            <a:r>
              <a:rPr lang="es-ES" dirty="0" smtClean="0"/>
              <a:t>pandas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 smtClean="0"/>
              <a:t>24.03.2020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05" b="96602" l="1290" r="99355">
                        <a14:foregroundMark x1="11935" y1="54854" x2="23226" y2="74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95486"/>
            <a:ext cx="1801460" cy="1197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6869" r="92173">
                        <a14:foregroundMark x1="32748" y1="65974" x2="18211" y2="61661"/>
                        <a14:foregroundMark x1="16134" y1="69169" x2="26358" y2="72524"/>
                        <a14:foregroundMark x1="27476" y1="72684" x2="33067" y2="66294"/>
                        <a14:foregroundMark x1="15495" y1="68690" x2="15974" y2="63419"/>
                        <a14:foregroundMark x1="15974" y1="63578" x2="18690" y2="60224"/>
                        <a14:foregroundMark x1="19169" y1="60383" x2="23482" y2="59265"/>
                        <a14:foregroundMark x1="24121" y1="59585" x2="30032" y2="61981"/>
                        <a14:foregroundMark x1="31150" y1="62780" x2="33227" y2="67412"/>
                        <a14:foregroundMark x1="33067" y1="68690" x2="27955" y2="72524"/>
                        <a14:foregroundMark x1="25559" y1="72843" x2="19649" y2="71406"/>
                        <a14:foregroundMark x1="18051" y1="71725" x2="15655" y2="68530"/>
                        <a14:foregroundMark x1="32588" y1="65974" x2="92173" y2="67093"/>
                        <a14:foregroundMark x1="15495" y1="66773" x2="6869" y2="66933"/>
                        <a14:foregroundMark x1="26518" y1="58626" x2="27476" y2="51597"/>
                        <a14:foregroundMark x1="27476" y1="50479" x2="24441" y2="48403"/>
                        <a14:foregroundMark x1="24441" y1="48562" x2="23003" y2="46166"/>
                        <a14:foregroundMark x1="22843" y1="46166" x2="22684" y2="44089"/>
                        <a14:foregroundMark x1="22684" y1="43291" x2="23482" y2="41374"/>
                        <a14:foregroundMark x1="23642" y1="41054" x2="27476" y2="36581"/>
                        <a14:foregroundMark x1="27636" y1="37220" x2="30671" y2="36741"/>
                        <a14:foregroundMark x1="31629" y1="35942" x2="38658" y2="40415"/>
                        <a14:foregroundMark x1="38339" y1="40096" x2="61981" y2="40415"/>
                        <a14:foregroundMark x1="61022" y1="40735" x2="55751" y2="56550"/>
                        <a14:foregroundMark x1="32907" y1="44409" x2="55112" y2="53674"/>
                        <a14:foregroundMark x1="73163" y1="65016" x2="79872" y2="64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20" y="3463710"/>
            <a:ext cx="2160240" cy="2160240"/>
          </a:xfrm>
          <a:prstGeom prst="rect">
            <a:avLst/>
          </a:prstGeom>
        </p:spPr>
      </p:pic>
      <p:sp>
        <p:nvSpPr>
          <p:cNvPr id="6" name="Google Shape;136;p28"/>
          <p:cNvSpPr txBox="1">
            <a:spLocks/>
          </p:cNvSpPr>
          <p:nvPr/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050" dirty="0" smtClean="0"/>
              <a:t>Isabel Cenamor </a:t>
            </a:r>
          </a:p>
          <a:p>
            <a:pPr marL="0" indent="0" algn="r">
              <a:buNone/>
            </a:pPr>
            <a:r>
              <a:rPr lang="es-ES" sz="1050" dirty="0" smtClean="0"/>
              <a:t>isabelrosario.cenamor@campusviu.es</a:t>
            </a:r>
            <a:endParaRPr lang="es-ES" sz="105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2</a:t>
            </a:fld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856891" y="2116347"/>
            <a:ext cx="3197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Repositorios de datos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Introducción a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</a:t>
            </a:r>
            <a:r>
              <a:rPr lang="es-ES" dirty="0" err="1" smtClean="0"/>
              <a:t>cikit-learn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Clasificación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Regresión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0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3</a:t>
            </a:fld>
            <a:endParaRPr lang="es-ES_tradnl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5" y="623804"/>
            <a:ext cx="139700" cy="241300"/>
          </a:xfrm>
          <a:prstGeom prst="rect">
            <a:avLst/>
          </a:prstGeom>
        </p:spPr>
      </p:pic>
      <p:pic>
        <p:nvPicPr>
          <p:cNvPr id="1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928" y="192243"/>
            <a:ext cx="139700" cy="2413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56890" y="2116347"/>
            <a:ext cx="7320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Importar algoritmos  de clasificación: </a:t>
            </a:r>
            <a:r>
              <a:rPr lang="es-ES" dirty="0" err="1"/>
              <a:t>DecisionTreeClassifier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Definir atributos de entrada / salida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Visualización del árbol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Validación de los resultados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Split vs validación cruzada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 Balanceo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656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4</a:t>
            </a:fld>
            <a:endParaRPr lang="es-ES_tradnl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Regresión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5" y="623804"/>
            <a:ext cx="139700" cy="241300"/>
          </a:xfrm>
          <a:prstGeom prst="rect">
            <a:avLst/>
          </a:prstGeom>
        </p:spPr>
      </p:pic>
      <p:pic>
        <p:nvPicPr>
          <p:cNvPr id="1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928" y="192243"/>
            <a:ext cx="139700" cy="2413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56890" y="2116347"/>
            <a:ext cx="7320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Generación de datos con </a:t>
            </a:r>
            <a:r>
              <a:rPr lang="es-ES" b="1" dirty="0" err="1" smtClean="0"/>
              <a:t>numpy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Algoritmos de regresión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Impresión de datos estadísticos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Representación de atributos de </a:t>
            </a:r>
            <a:r>
              <a:rPr lang="es-ES" dirty="0" smtClean="0"/>
              <a:t>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Comparativa entre 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Problemas con los tipos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Predicción y visualización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713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Ficheros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628650" y="1210788"/>
            <a:ext cx="7886700" cy="2835589"/>
          </a:xfrm>
        </p:spPr>
        <p:txBody>
          <a:bodyPr vert="horz" anchor="ctr"/>
          <a:lstStyle/>
          <a:p>
            <a:pPr lvl="1"/>
            <a:r>
              <a:rPr lang="es-ES" dirty="0" smtClean="0"/>
              <a:t>Clasificación</a:t>
            </a:r>
          </a:p>
          <a:p>
            <a:pPr lvl="2"/>
            <a:r>
              <a:rPr lang="es-ES" dirty="0" err="1" smtClean="0"/>
              <a:t>iris.data</a:t>
            </a:r>
            <a:endParaRPr lang="es-ES" dirty="0" smtClean="0"/>
          </a:p>
          <a:p>
            <a:pPr lvl="2"/>
            <a:r>
              <a:rPr lang="es-ES" dirty="0" smtClean="0"/>
              <a:t>badges.csv</a:t>
            </a:r>
          </a:p>
          <a:p>
            <a:pPr lvl="1"/>
            <a:r>
              <a:rPr lang="es-ES" dirty="0" smtClean="0"/>
              <a:t>Regresión</a:t>
            </a:r>
          </a:p>
          <a:p>
            <a:pPr lvl="2"/>
            <a:r>
              <a:rPr lang="es-ES" dirty="0" smtClean="0"/>
              <a:t>adult-data.csv</a:t>
            </a:r>
          </a:p>
          <a:p>
            <a:pPr lvl="2"/>
            <a:r>
              <a:rPr lang="es-ES" dirty="0"/>
              <a:t>a</a:t>
            </a:r>
            <a:r>
              <a:rPr lang="es-ES" dirty="0" smtClean="0"/>
              <a:t>dult-test.csv</a:t>
            </a:r>
            <a:endParaRPr lang="es-E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5</a:t>
            </a:fld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665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Colaboratory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s-ES" dirty="0" smtClean="0"/>
              <a:t>Clasificación</a:t>
            </a:r>
          </a:p>
          <a:p>
            <a:pPr marL="0" indent="0">
              <a:buNone/>
            </a:pP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colab.research.google.com/drive/1K-dcGVsGB6zZagoPu1eeABT0zZND0vTs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Regresión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colab.research.google.com/drive/1mAz3D_pTuv2DCYkCTbeSEtyifGo-SGrD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6</a:t>
            </a:fld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52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93630" y="2364001"/>
            <a:ext cx="5556740" cy="68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s-ES_tradnl" sz="8000" dirty="0" smtClean="0">
                <a:solidFill>
                  <a:schemeClr val="bg1"/>
                </a:solidFill>
                <a:latin typeface="Apex New Thin" charset="0"/>
                <a:ea typeface="Apex New Thin" charset="0"/>
                <a:cs typeface="Apex New Thin" charset="0"/>
              </a:rPr>
              <a:t>Gracias</a:t>
            </a:r>
            <a:endParaRPr lang="es-ES_tradnl" sz="8000" dirty="0">
              <a:solidFill>
                <a:schemeClr val="bg1"/>
              </a:solidFill>
              <a:latin typeface="Apex New Thin" charset="0"/>
              <a:ea typeface="Apex New Thin" charset="0"/>
              <a:cs typeface="Apex New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105</Words>
  <Application>Microsoft Office PowerPoint</Application>
  <PresentationFormat>On-screen Show (16:9)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Análisis de datos con scikitlearn y pandas</vt:lpstr>
      <vt:lpstr>PowerPoint Presentation</vt:lpstr>
      <vt:lpstr>Clasificación</vt:lpstr>
      <vt:lpstr>Regresión</vt:lpstr>
      <vt:lpstr>Ficheros  </vt:lpstr>
      <vt:lpstr>Colaboratory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Isabel Cenamor Guijarro</cp:lastModifiedBy>
  <cp:revision>43</cp:revision>
  <dcterms:created xsi:type="dcterms:W3CDTF">2017-03-10T13:15:33Z</dcterms:created>
  <dcterms:modified xsi:type="dcterms:W3CDTF">2020-03-24T15:42:30Z</dcterms:modified>
</cp:coreProperties>
</file>