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Lst>
  <p:sldSz cx="25603200" cy="34747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53D0C-F223-A508-FD8D-CBD08CF15EB8}" v="108" dt="2025-07-16T07:15:31.119"/>
    <p1510:client id="{D1714C48-9E87-38D8-BCEF-30D55EE90F78}" v="125" dt="2025-07-16T18:01:43.472"/>
    <p1510:client id="{DC606149-1D8B-B746-3CDC-7E4080AF1926}" v="211" dt="2025-07-16T22:16:46.579"/>
    <p1510:client id="{FF7B6C4E-BC49-5024-CAB3-E4CC751A2E3B}" v="320" dt="2025-07-16T22:09:00.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Dandamudi" userId="S::vishaldandamudi@personalmicrosoftsoftware.ucla.edu::9de85de6-f7d3-4a0d-b5ac-c653ee235f45" providerId="AD" clId="Web-{FF7B6C4E-BC49-5024-CAB3-E4CC751A2E3B}"/>
    <pc:docChg chg="addSld modSld">
      <pc:chgData name="Vishal Dandamudi" userId="S::vishaldandamudi@personalmicrosoftsoftware.ucla.edu::9de85de6-f7d3-4a0d-b5ac-c653ee235f45" providerId="AD" clId="Web-{FF7B6C4E-BC49-5024-CAB3-E4CC751A2E3B}" dt="2025-07-16T22:09:00.620" v="321" actId="1076"/>
      <pc:docMkLst>
        <pc:docMk/>
      </pc:docMkLst>
      <pc:sldChg chg="modSp">
        <pc:chgData name="Vishal Dandamudi" userId="S::vishaldandamudi@personalmicrosoftsoftware.ucla.edu::9de85de6-f7d3-4a0d-b5ac-c653ee235f45" providerId="AD" clId="Web-{FF7B6C4E-BC49-5024-CAB3-E4CC751A2E3B}" dt="2025-07-16T21:53:36.491" v="306" actId="20577"/>
        <pc:sldMkLst>
          <pc:docMk/>
          <pc:sldMk cId="2023132849" sldId="257"/>
        </pc:sldMkLst>
        <pc:spChg chg="mod">
          <ac:chgData name="Vishal Dandamudi" userId="S::vishaldandamudi@personalmicrosoftsoftware.ucla.edu::9de85de6-f7d3-4a0d-b5ac-c653ee235f45" providerId="AD" clId="Web-{FF7B6C4E-BC49-5024-CAB3-E4CC751A2E3B}" dt="2025-07-16T21:53:36.491" v="306" actId="20577"/>
          <ac:spMkLst>
            <pc:docMk/>
            <pc:sldMk cId="2023132849" sldId="257"/>
            <ac:spMk id="2" creationId="{099D4AEB-8303-B100-21CB-762AB5337356}"/>
          </ac:spMkLst>
        </pc:spChg>
        <pc:spChg chg="mod">
          <ac:chgData name="Vishal Dandamudi" userId="S::vishaldandamudi@personalmicrosoftsoftware.ucla.edu::9de85de6-f7d3-4a0d-b5ac-c653ee235f45" providerId="AD" clId="Web-{FF7B6C4E-BC49-5024-CAB3-E4CC751A2E3B}" dt="2025-07-16T21:32:00.291" v="48" actId="20577"/>
          <ac:spMkLst>
            <pc:docMk/>
            <pc:sldMk cId="2023132849" sldId="257"/>
            <ac:spMk id="3" creationId="{DC19B912-2E2C-39A5-AF86-E9E91C217A29}"/>
          </ac:spMkLst>
        </pc:spChg>
      </pc:sldChg>
      <pc:sldChg chg="modSp new">
        <pc:chgData name="Vishal Dandamudi" userId="S::vishaldandamudi@personalmicrosoftsoftware.ucla.edu::9de85de6-f7d3-4a0d-b5ac-c653ee235f45" providerId="AD" clId="Web-{FF7B6C4E-BC49-5024-CAB3-E4CC751A2E3B}" dt="2025-07-16T21:54:09.398" v="319" actId="20577"/>
        <pc:sldMkLst>
          <pc:docMk/>
          <pc:sldMk cId="635316369" sldId="259"/>
        </pc:sldMkLst>
        <pc:spChg chg="mod">
          <ac:chgData name="Vishal Dandamudi" userId="S::vishaldandamudi@personalmicrosoftsoftware.ucla.edu::9de85de6-f7d3-4a0d-b5ac-c653ee235f45" providerId="AD" clId="Web-{FF7B6C4E-BC49-5024-CAB3-E4CC751A2E3B}" dt="2025-07-16T21:34:06.966" v="57" actId="20577"/>
          <ac:spMkLst>
            <pc:docMk/>
            <pc:sldMk cId="635316369" sldId="259"/>
            <ac:spMk id="2" creationId="{407DA0A7-928D-1DD4-1C93-92237BE2D0E7}"/>
          </ac:spMkLst>
        </pc:spChg>
        <pc:spChg chg="mod">
          <ac:chgData name="Vishal Dandamudi" userId="S::vishaldandamudi@personalmicrosoftsoftware.ucla.edu::9de85de6-f7d3-4a0d-b5ac-c653ee235f45" providerId="AD" clId="Web-{FF7B6C4E-BC49-5024-CAB3-E4CC751A2E3B}" dt="2025-07-16T21:54:09.398" v="319" actId="20577"/>
          <ac:spMkLst>
            <pc:docMk/>
            <pc:sldMk cId="635316369" sldId="259"/>
            <ac:spMk id="3" creationId="{45083F68-343D-189A-8B7E-0A4A8294B881}"/>
          </ac:spMkLst>
        </pc:spChg>
      </pc:sldChg>
      <pc:sldChg chg="modSp">
        <pc:chgData name="Vishal Dandamudi" userId="S::vishaldandamudi@personalmicrosoftsoftware.ucla.edu::9de85de6-f7d3-4a0d-b5ac-c653ee235f45" providerId="AD" clId="Web-{FF7B6C4E-BC49-5024-CAB3-E4CC751A2E3B}" dt="2025-07-16T22:09:00.620" v="321" actId="1076"/>
        <pc:sldMkLst>
          <pc:docMk/>
          <pc:sldMk cId="2696508548" sldId="260"/>
        </pc:sldMkLst>
        <pc:spChg chg="mod">
          <ac:chgData name="Vishal Dandamudi" userId="S::vishaldandamudi@personalmicrosoftsoftware.ucla.edu::9de85de6-f7d3-4a0d-b5ac-c653ee235f45" providerId="AD" clId="Web-{FF7B6C4E-BC49-5024-CAB3-E4CC751A2E3B}" dt="2025-07-16T21:53:27.288" v="302" actId="20577"/>
          <ac:spMkLst>
            <pc:docMk/>
            <pc:sldMk cId="2696508548" sldId="260"/>
            <ac:spMk id="25" creationId="{2257D2AD-5E7F-DAB2-ED00-591DEF4DF022}"/>
          </ac:spMkLst>
        </pc:spChg>
        <pc:grpChg chg="mod">
          <ac:chgData name="Vishal Dandamudi" userId="S::vishaldandamudi@personalmicrosoftsoftware.ucla.edu::9de85de6-f7d3-4a0d-b5ac-c653ee235f45" providerId="AD" clId="Web-{FF7B6C4E-BC49-5024-CAB3-E4CC751A2E3B}" dt="2025-07-16T22:07:41.509" v="320" actId="1076"/>
          <ac:grpSpMkLst>
            <pc:docMk/>
            <pc:sldMk cId="2696508548" sldId="260"/>
            <ac:grpSpMk id="28" creationId="{B2FCAB81-CED7-BFE7-3451-9B8B46089DFC}"/>
          </ac:grpSpMkLst>
        </pc:grpChg>
        <pc:picChg chg="mod">
          <ac:chgData name="Vishal Dandamudi" userId="S::vishaldandamudi@personalmicrosoftsoftware.ucla.edu::9de85de6-f7d3-4a0d-b5ac-c653ee235f45" providerId="AD" clId="Web-{FF7B6C4E-BC49-5024-CAB3-E4CC751A2E3B}" dt="2025-07-16T22:09:00.620" v="321" actId="1076"/>
          <ac:picMkLst>
            <pc:docMk/>
            <pc:sldMk cId="2696508548" sldId="260"/>
            <ac:picMk id="14" creationId="{0CF83208-EADD-DC71-8653-992CDD913C59}"/>
          </ac:picMkLst>
        </pc:picChg>
      </pc:sldChg>
    </pc:docChg>
  </pc:docChgLst>
  <pc:docChgLst>
    <pc:chgData name="Guest User" userId="S::urn:spo:tenantanon#b73c22a0-5199-467c-9987-e80a29cfcfcf::" providerId="AD" clId="Web-{56453D0C-F223-A508-FD8D-CBD08CF15EB8}"/>
    <pc:docChg chg="addSld modSld">
      <pc:chgData name="Guest User" userId="S::urn:spo:tenantanon#b73c22a0-5199-467c-9987-e80a29cfcfcf::" providerId="AD" clId="Web-{56453D0C-F223-A508-FD8D-CBD08CF15EB8}" dt="2025-07-16T07:15:30.759" v="111" actId="20577"/>
      <pc:docMkLst>
        <pc:docMk/>
      </pc:docMkLst>
      <pc:sldChg chg="modSp new">
        <pc:chgData name="Guest User" userId="S::urn:spo:tenantanon#b73c22a0-5199-467c-9987-e80a29cfcfcf::" providerId="AD" clId="Web-{56453D0C-F223-A508-FD8D-CBD08CF15EB8}" dt="2025-07-16T06:25:05.326" v="71" actId="20577"/>
        <pc:sldMkLst>
          <pc:docMk/>
          <pc:sldMk cId="2023132849" sldId="257"/>
        </pc:sldMkLst>
        <pc:spChg chg="mod">
          <ac:chgData name="Guest User" userId="S::urn:spo:tenantanon#b73c22a0-5199-467c-9987-e80a29cfcfcf::" providerId="AD" clId="Web-{56453D0C-F223-A508-FD8D-CBD08CF15EB8}" dt="2025-07-16T06:25:05.326" v="71" actId="20577"/>
          <ac:spMkLst>
            <pc:docMk/>
            <pc:sldMk cId="2023132849" sldId="257"/>
            <ac:spMk id="2" creationId="{099D4AEB-8303-B100-21CB-762AB5337356}"/>
          </ac:spMkLst>
        </pc:spChg>
        <pc:spChg chg="mod">
          <ac:chgData name="Guest User" userId="S::urn:spo:tenantanon#b73c22a0-5199-467c-9987-e80a29cfcfcf::" providerId="AD" clId="Web-{56453D0C-F223-A508-FD8D-CBD08CF15EB8}" dt="2025-07-16T06:24:54.466" v="20" actId="20577"/>
          <ac:spMkLst>
            <pc:docMk/>
            <pc:sldMk cId="2023132849" sldId="257"/>
            <ac:spMk id="3" creationId="{DC19B912-2E2C-39A5-AF86-E9E91C217A29}"/>
          </ac:spMkLst>
        </pc:spChg>
      </pc:sldChg>
      <pc:sldChg chg="modSp new">
        <pc:chgData name="Guest User" userId="S::urn:spo:tenantanon#b73c22a0-5199-467c-9987-e80a29cfcfcf::" providerId="AD" clId="Web-{56453D0C-F223-A508-FD8D-CBD08CF15EB8}" dt="2025-07-16T07:15:30.759" v="111" actId="20577"/>
        <pc:sldMkLst>
          <pc:docMk/>
          <pc:sldMk cId="1013845220" sldId="258"/>
        </pc:sldMkLst>
        <pc:spChg chg="mod">
          <ac:chgData name="Guest User" userId="S::urn:spo:tenantanon#b73c22a0-5199-467c-9987-e80a29cfcfcf::" providerId="AD" clId="Web-{56453D0C-F223-A508-FD8D-CBD08CF15EB8}" dt="2025-07-16T06:31:05.339" v="104" actId="20577"/>
          <ac:spMkLst>
            <pc:docMk/>
            <pc:sldMk cId="1013845220" sldId="258"/>
            <ac:spMk id="2" creationId="{B6E69FEE-40B7-35B1-9E5C-EB43594D0529}"/>
          </ac:spMkLst>
        </pc:spChg>
        <pc:spChg chg="mod">
          <ac:chgData name="Guest User" userId="S::urn:spo:tenantanon#b73c22a0-5199-467c-9987-e80a29cfcfcf::" providerId="AD" clId="Web-{56453D0C-F223-A508-FD8D-CBD08CF15EB8}" dt="2025-07-16T07:15:30.759" v="111" actId="20577"/>
          <ac:spMkLst>
            <pc:docMk/>
            <pc:sldMk cId="1013845220" sldId="258"/>
            <ac:spMk id="3" creationId="{5E5312AE-1C4E-2263-E39D-9BACD12B7117}"/>
          </ac:spMkLst>
        </pc:spChg>
      </pc:sldChg>
    </pc:docChg>
  </pc:docChgLst>
  <pc:docChgLst>
    <pc:chgData name="Kion Manesh" userId="S::kmanesh@personalmicrosoftsoftware.ucla.edu::2e7ff442-6bb3-494e-b473-c3abd309adfc" providerId="AD" clId="Web-{DC606149-1D8B-B746-3CDC-7E4080AF1926}"/>
    <pc:docChg chg="mod addSld delSld modSld modMainMaster setSldSz">
      <pc:chgData name="Kion Manesh" userId="S::kmanesh@personalmicrosoftsoftware.ucla.edu::2e7ff442-6bb3-494e-b473-c3abd309adfc" providerId="AD" clId="Web-{DC606149-1D8B-B746-3CDC-7E4080AF1926}" dt="2025-07-16T22:16:46.579" v="213" actId="20577"/>
      <pc:docMkLst>
        <pc:docMk/>
      </pc:docMkLst>
      <pc:sldChg chg="addSp delSp modSp del mod setBg">
        <pc:chgData name="Kion Manesh" userId="S::kmanesh@personalmicrosoftsoftware.ucla.edu::2e7ff442-6bb3-494e-b473-c3abd309adfc" providerId="AD" clId="Web-{DC606149-1D8B-B746-3CDC-7E4080AF1926}" dt="2025-07-16T21:35:38.914" v="67"/>
        <pc:sldMkLst>
          <pc:docMk/>
          <pc:sldMk cId="109857222" sldId="256"/>
        </pc:sldMkLst>
        <pc:spChg chg="add del mod">
          <ac:chgData name="Kion Manesh" userId="S::kmanesh@personalmicrosoftsoftware.ucla.edu::2e7ff442-6bb3-494e-b473-c3abd309adfc" providerId="AD" clId="Web-{DC606149-1D8B-B746-3CDC-7E4080AF1926}" dt="2025-07-16T21:30:19.805" v="25"/>
          <ac:spMkLst>
            <pc:docMk/>
            <pc:sldMk cId="109857222" sldId="256"/>
            <ac:spMk id="2" creationId="{00000000-0000-0000-0000-000000000000}"/>
          </ac:spMkLst>
        </pc:spChg>
        <pc:spChg chg="del mod">
          <ac:chgData name="Kion Manesh" userId="S::kmanesh@personalmicrosoftsoftware.ucla.edu::2e7ff442-6bb3-494e-b473-c3abd309adfc" providerId="AD" clId="Web-{DC606149-1D8B-B746-3CDC-7E4080AF1926}" dt="2025-07-16T21:29:56.461" v="20"/>
          <ac:spMkLst>
            <pc:docMk/>
            <pc:sldMk cId="109857222" sldId="256"/>
            <ac:spMk id="3" creationId="{00000000-0000-0000-0000-000000000000}"/>
          </ac:spMkLst>
        </pc:spChg>
        <pc:spChg chg="add del mod">
          <ac:chgData name="Kion Manesh" userId="S::kmanesh@personalmicrosoftsoftware.ucla.edu::2e7ff442-6bb3-494e-b473-c3abd309adfc" providerId="AD" clId="Web-{DC606149-1D8B-B746-3CDC-7E4080AF1926}" dt="2025-07-16T21:31:44.258" v="59"/>
          <ac:spMkLst>
            <pc:docMk/>
            <pc:sldMk cId="109857222" sldId="256"/>
            <ac:spMk id="6" creationId="{D193CB97-3C9C-7D50-9D71-81B5ACFE2020}"/>
          </ac:spMkLst>
        </pc:spChg>
        <pc:spChg chg="add">
          <ac:chgData name="Kion Manesh" userId="S::kmanesh@personalmicrosoftsoftware.ucla.edu::2e7ff442-6bb3-494e-b473-c3abd309adfc" providerId="AD" clId="Web-{DC606149-1D8B-B746-3CDC-7E4080AF1926}" dt="2025-07-16T21:26:52.118" v="1"/>
          <ac:spMkLst>
            <pc:docMk/>
            <pc:sldMk cId="109857222" sldId="256"/>
            <ac:spMk id="10" creationId="{0360D12F-72C4-5627-96A1-9F1868CA75A9}"/>
          </ac:spMkLst>
        </pc:spChg>
        <pc:spChg chg="add">
          <ac:chgData name="Kion Manesh" userId="S::kmanesh@personalmicrosoftsoftware.ucla.edu::2e7ff442-6bb3-494e-b473-c3abd309adfc" providerId="AD" clId="Web-{DC606149-1D8B-B746-3CDC-7E4080AF1926}" dt="2025-07-16T21:26:52.118" v="1"/>
          <ac:spMkLst>
            <pc:docMk/>
            <pc:sldMk cId="109857222" sldId="256"/>
            <ac:spMk id="11" creationId="{632E37AC-32E9-CCDC-4826-81557D2CC1CA}"/>
          </ac:spMkLst>
        </pc:spChg>
        <pc:spChg chg="add">
          <ac:chgData name="Kion Manesh" userId="S::kmanesh@personalmicrosoftsoftware.ucla.edu::2e7ff442-6bb3-494e-b473-c3abd309adfc" providerId="AD" clId="Web-{DC606149-1D8B-B746-3CDC-7E4080AF1926}" dt="2025-07-16T21:26:52.118" v="1"/>
          <ac:spMkLst>
            <pc:docMk/>
            <pc:sldMk cId="109857222" sldId="256"/>
            <ac:spMk id="12" creationId="{2257D2AD-5E7F-DAB2-ED00-591DEF4DF022}"/>
          </ac:spMkLst>
        </pc:spChg>
        <pc:spChg chg="add">
          <ac:chgData name="Kion Manesh" userId="S::kmanesh@personalmicrosoftsoftware.ucla.edu::2e7ff442-6bb3-494e-b473-c3abd309adfc" providerId="AD" clId="Web-{DC606149-1D8B-B746-3CDC-7E4080AF1926}" dt="2025-07-16T21:26:52.118" v="1"/>
          <ac:spMkLst>
            <pc:docMk/>
            <pc:sldMk cId="109857222" sldId="256"/>
            <ac:spMk id="13" creationId="{80FD606C-D11A-7393-A984-0FF380CDE458}"/>
          </ac:spMkLst>
        </pc:spChg>
        <pc:grpChg chg="add mod">
          <ac:chgData name="Kion Manesh" userId="S::kmanesh@personalmicrosoftsoftware.ucla.edu::2e7ff442-6bb3-494e-b473-c3abd309adfc" providerId="AD" clId="Web-{DC606149-1D8B-B746-3CDC-7E4080AF1926}" dt="2025-07-16T21:31:16.352" v="51" actId="1076"/>
          <ac:grpSpMkLst>
            <pc:docMk/>
            <pc:sldMk cId="109857222" sldId="256"/>
            <ac:grpSpMk id="7" creationId="{B2FCAB81-CED7-BFE7-3451-9B8B46089DFC}"/>
          </ac:grpSpMkLst>
        </pc:grpChg>
        <pc:grpChg chg="add mod">
          <ac:chgData name="Kion Manesh" userId="S::kmanesh@personalmicrosoftsoftware.ucla.edu::2e7ff442-6bb3-494e-b473-c3abd309adfc" providerId="AD" clId="Web-{DC606149-1D8B-B746-3CDC-7E4080AF1926}" dt="2025-07-16T21:31:16.383" v="52" actId="1076"/>
          <ac:grpSpMkLst>
            <pc:docMk/>
            <pc:sldMk cId="109857222" sldId="256"/>
            <ac:grpSpMk id="8" creationId="{F25483CC-D3C5-50E0-AB31-56CCF7BC2549}"/>
          </ac:grpSpMkLst>
        </pc:grpChg>
        <pc:graphicFrameChg chg="add mod">
          <ac:chgData name="Kion Manesh" userId="S::kmanesh@personalmicrosoftsoftware.ucla.edu::2e7ff442-6bb3-494e-b473-c3abd309adfc" providerId="AD" clId="Web-{DC606149-1D8B-B746-3CDC-7E4080AF1926}" dt="2025-07-16T21:31:16.445" v="53" actId="1076"/>
          <ac:graphicFrameMkLst>
            <pc:docMk/>
            <pc:sldMk cId="109857222" sldId="256"/>
            <ac:graphicFrameMk id="9" creationId="{642F03E6-1415-7EEA-F5AA-29D7B65E2794}"/>
          </ac:graphicFrameMkLst>
        </pc:graphicFrameChg>
        <pc:picChg chg="add del mod">
          <ac:chgData name="Kion Manesh" userId="S::kmanesh@personalmicrosoftsoftware.ucla.edu::2e7ff442-6bb3-494e-b473-c3abd309adfc" providerId="AD" clId="Web-{DC606149-1D8B-B746-3CDC-7E4080AF1926}" dt="2025-07-16T21:31:41.320" v="58"/>
          <ac:picMkLst>
            <pc:docMk/>
            <pc:sldMk cId="109857222" sldId="256"/>
            <ac:picMk id="4" creationId="{DCB90ABD-A2BF-A995-9BC9-0DFF3F447EA2}"/>
          </ac:picMkLst>
        </pc:picChg>
        <pc:picChg chg="add mod">
          <ac:chgData name="Kion Manesh" userId="S::kmanesh@personalmicrosoftsoftware.ucla.edu::2e7ff442-6bb3-494e-b473-c3abd309adfc" providerId="AD" clId="Web-{DC606149-1D8B-B746-3CDC-7E4080AF1926}" dt="2025-07-16T21:31:25.633" v="54" actId="1076"/>
          <ac:picMkLst>
            <pc:docMk/>
            <pc:sldMk cId="109857222" sldId="256"/>
            <ac:picMk id="5" creationId="{6B1B2156-D098-4DCE-B4E3-969D5EECDFAD}"/>
          </ac:picMkLst>
        </pc:picChg>
      </pc:sldChg>
      <pc:sldChg chg="modSp">
        <pc:chgData name="Kion Manesh" userId="S::kmanesh@personalmicrosoftsoftware.ucla.edu::2e7ff442-6bb3-494e-b473-c3abd309adfc" providerId="AD" clId="Web-{DC606149-1D8B-B746-3CDC-7E4080AF1926}" dt="2025-07-16T21:29:16.790" v="9" actId="20577"/>
        <pc:sldMkLst>
          <pc:docMk/>
          <pc:sldMk cId="2023132849" sldId="257"/>
        </pc:sldMkLst>
        <pc:spChg chg="mod">
          <ac:chgData name="Kion Manesh" userId="S::kmanesh@personalmicrosoftsoftware.ucla.edu::2e7ff442-6bb3-494e-b473-c3abd309adfc" providerId="AD" clId="Web-{DC606149-1D8B-B746-3CDC-7E4080AF1926}" dt="2025-07-16T21:28:36.180" v="5" actId="1076"/>
          <ac:spMkLst>
            <pc:docMk/>
            <pc:sldMk cId="2023132849" sldId="257"/>
            <ac:spMk id="2" creationId="{099D4AEB-8303-B100-21CB-762AB5337356}"/>
          </ac:spMkLst>
        </pc:spChg>
        <pc:spChg chg="mod">
          <ac:chgData name="Kion Manesh" userId="S::kmanesh@personalmicrosoftsoftware.ucla.edu::2e7ff442-6bb3-494e-b473-c3abd309adfc" providerId="AD" clId="Web-{DC606149-1D8B-B746-3CDC-7E4080AF1926}" dt="2025-07-16T21:29:16.790" v="9" actId="20577"/>
          <ac:spMkLst>
            <pc:docMk/>
            <pc:sldMk cId="2023132849" sldId="257"/>
            <ac:spMk id="3" creationId="{DC19B912-2E2C-39A5-AF86-E9E91C217A29}"/>
          </ac:spMkLst>
        </pc:spChg>
      </pc:sldChg>
      <pc:sldChg chg="modSp">
        <pc:chgData name="Kion Manesh" userId="S::kmanesh@personalmicrosoftsoftware.ucla.edu::2e7ff442-6bb3-494e-b473-c3abd309adfc" providerId="AD" clId="Web-{DC606149-1D8B-B746-3CDC-7E4080AF1926}" dt="2025-07-16T21:29:51.868" v="19" actId="20577"/>
        <pc:sldMkLst>
          <pc:docMk/>
          <pc:sldMk cId="1013845220" sldId="258"/>
        </pc:sldMkLst>
        <pc:spChg chg="mod">
          <ac:chgData name="Kion Manesh" userId="S::kmanesh@personalmicrosoftsoftware.ucla.edu::2e7ff442-6bb3-494e-b473-c3abd309adfc" providerId="AD" clId="Web-{DC606149-1D8B-B746-3CDC-7E4080AF1926}" dt="2025-07-16T21:29:38.024" v="14" actId="1076"/>
          <ac:spMkLst>
            <pc:docMk/>
            <pc:sldMk cId="1013845220" sldId="258"/>
            <ac:spMk id="2" creationId="{B6E69FEE-40B7-35B1-9E5C-EB43594D0529}"/>
          </ac:spMkLst>
        </pc:spChg>
        <pc:spChg chg="mod">
          <ac:chgData name="Kion Manesh" userId="S::kmanesh@personalmicrosoftsoftware.ucla.edu::2e7ff442-6bb3-494e-b473-c3abd309adfc" providerId="AD" clId="Web-{DC606149-1D8B-B746-3CDC-7E4080AF1926}" dt="2025-07-16T21:29:51.868" v="19" actId="20577"/>
          <ac:spMkLst>
            <pc:docMk/>
            <pc:sldMk cId="1013845220" sldId="258"/>
            <ac:spMk id="3" creationId="{5E5312AE-1C4E-2263-E39D-9BACD12B7117}"/>
          </ac:spMkLst>
        </pc:spChg>
      </pc:sldChg>
      <pc:sldChg chg="addSp delSp modSp add">
        <pc:chgData name="Kion Manesh" userId="S::kmanesh@personalmicrosoftsoftware.ucla.edu::2e7ff442-6bb3-494e-b473-c3abd309adfc" providerId="AD" clId="Web-{DC606149-1D8B-B746-3CDC-7E4080AF1926}" dt="2025-07-16T22:16:46.579" v="213" actId="20577"/>
        <pc:sldMkLst>
          <pc:docMk/>
          <pc:sldMk cId="2696508548" sldId="260"/>
        </pc:sldMkLst>
        <pc:spChg chg="add mod ord">
          <ac:chgData name="Kion Manesh" userId="S::kmanesh@personalmicrosoftsoftware.ucla.edu::2e7ff442-6bb3-494e-b473-c3abd309adfc" providerId="AD" clId="Web-{DC606149-1D8B-B746-3CDC-7E4080AF1926}" dt="2025-07-16T21:57:59.285" v="103" actId="14100"/>
          <ac:spMkLst>
            <pc:docMk/>
            <pc:sldMk cId="2696508548" sldId="260"/>
            <ac:spMk id="15" creationId="{69DCD0CA-A51E-B787-68ED-7D447BDA544E}"/>
          </ac:spMkLst>
        </pc:spChg>
        <pc:spChg chg="del mod">
          <ac:chgData name="Kion Manesh" userId="S::kmanesh@personalmicrosoftsoftware.ucla.edu::2e7ff442-6bb3-494e-b473-c3abd309adfc" providerId="AD" clId="Web-{DC606149-1D8B-B746-3CDC-7E4080AF1926}" dt="2025-07-16T21:35:24.742" v="64"/>
          <ac:spMkLst>
            <pc:docMk/>
            <pc:sldMk cId="2696508548" sldId="260"/>
            <ac:spMk id="23" creationId="{D193CB97-3C9C-7D50-9D71-81B5ACFE2020}"/>
          </ac:spMkLst>
        </pc:spChg>
        <pc:spChg chg="mod">
          <ac:chgData name="Kion Manesh" userId="S::kmanesh@personalmicrosoftsoftware.ucla.edu::2e7ff442-6bb3-494e-b473-c3abd309adfc" providerId="AD" clId="Web-{DC606149-1D8B-B746-3CDC-7E4080AF1926}" dt="2025-07-16T22:16:46.579" v="213" actId="20577"/>
          <ac:spMkLst>
            <pc:docMk/>
            <pc:sldMk cId="2696508548" sldId="260"/>
            <ac:spMk id="25" creationId="{2257D2AD-5E7F-DAB2-ED00-591DEF4DF022}"/>
          </ac:spMkLst>
        </pc:spChg>
        <pc:grpChg chg="mod">
          <ac:chgData name="Kion Manesh" userId="S::kmanesh@personalmicrosoftsoftware.ucla.edu::2e7ff442-6bb3-494e-b473-c3abd309adfc" providerId="AD" clId="Web-{DC606149-1D8B-B746-3CDC-7E4080AF1926}" dt="2025-07-16T22:12:49.908" v="182" actId="14100"/>
          <ac:grpSpMkLst>
            <pc:docMk/>
            <pc:sldMk cId="2696508548" sldId="260"/>
            <ac:grpSpMk id="28" creationId="{B2FCAB81-CED7-BFE7-3451-9B8B46089DFC}"/>
          </ac:grpSpMkLst>
        </pc:grpChg>
        <pc:grpChg chg="mod">
          <ac:chgData name="Kion Manesh" userId="S::kmanesh@personalmicrosoftsoftware.ucla.edu::2e7ff442-6bb3-494e-b473-c3abd309adfc" providerId="AD" clId="Web-{DC606149-1D8B-B746-3CDC-7E4080AF1926}" dt="2025-07-16T22:12:27.314" v="175" actId="1076"/>
          <ac:grpSpMkLst>
            <pc:docMk/>
            <pc:sldMk cId="2696508548" sldId="260"/>
            <ac:grpSpMk id="29" creationId="{F25483CC-D3C5-50E0-AB31-56CCF7BC2549}"/>
          </ac:grpSpMkLst>
        </pc:grpChg>
        <pc:graphicFrameChg chg="del">
          <ac:chgData name="Kion Manesh" userId="S::kmanesh@personalmicrosoftsoftware.ucla.edu::2e7ff442-6bb3-494e-b473-c3abd309adfc" providerId="AD" clId="Web-{DC606149-1D8B-B746-3CDC-7E4080AF1926}" dt="2025-07-16T21:35:31.867" v="65"/>
          <ac:graphicFrameMkLst>
            <pc:docMk/>
            <pc:sldMk cId="2696508548" sldId="260"/>
            <ac:graphicFrameMk id="32" creationId="{642F03E6-1415-7EEA-F5AA-29D7B65E2794}"/>
          </ac:graphicFrameMkLst>
        </pc:graphicFrameChg>
        <pc:picChg chg="add mod">
          <ac:chgData name="Kion Manesh" userId="S::kmanesh@personalmicrosoftsoftware.ucla.edu::2e7ff442-6bb3-494e-b473-c3abd309adfc" providerId="AD" clId="Web-{DC606149-1D8B-B746-3CDC-7E4080AF1926}" dt="2025-07-16T22:06:24.409" v="145" actId="1076"/>
          <ac:picMkLst>
            <pc:docMk/>
            <pc:sldMk cId="2696508548" sldId="260"/>
            <ac:picMk id="13" creationId="{926E1439-471B-EAC6-27B9-F70803AC57B7}"/>
          </ac:picMkLst>
        </pc:picChg>
        <pc:picChg chg="add mod">
          <ac:chgData name="Kion Manesh" userId="S::kmanesh@personalmicrosoftsoftware.ucla.edu::2e7ff442-6bb3-494e-b473-c3abd309adfc" providerId="AD" clId="Web-{DC606149-1D8B-B746-3CDC-7E4080AF1926}" dt="2025-07-16T22:09:17.189" v="148" actId="1076"/>
          <ac:picMkLst>
            <pc:docMk/>
            <pc:sldMk cId="2696508548" sldId="260"/>
            <ac:picMk id="14" creationId="{0CF83208-EADD-DC71-8653-992CDD913C59}"/>
          </ac:picMkLst>
        </pc:picChg>
        <pc:picChg chg="mod modCrop">
          <ac:chgData name="Kion Manesh" userId="S::kmanesh@personalmicrosoftsoftware.ucla.edu::2e7ff442-6bb3-494e-b473-c3abd309adfc" providerId="AD" clId="Web-{DC606149-1D8B-B746-3CDC-7E4080AF1926}" dt="2025-07-16T22:05:08.034" v="132" actId="14100"/>
          <ac:picMkLst>
            <pc:docMk/>
            <pc:sldMk cId="2696508548" sldId="260"/>
            <ac:picMk id="20" creationId="{6B1B2156-D098-4DCE-B4E3-969D5EECDFAD}"/>
          </ac:picMkLst>
        </pc:picChg>
        <pc:picChg chg="del">
          <ac:chgData name="Kion Manesh" userId="S::kmanesh@personalmicrosoftsoftware.ucla.edu::2e7ff442-6bb3-494e-b473-c3abd309adfc" providerId="AD" clId="Web-{DC606149-1D8B-B746-3CDC-7E4080AF1926}" dt="2025-07-16T21:35:35.648" v="66"/>
          <ac:picMkLst>
            <pc:docMk/>
            <pc:sldMk cId="2696508548" sldId="260"/>
            <ac:picMk id="22" creationId="{DCB90ABD-A2BF-A995-9BC9-0DFF3F447EA2}"/>
          </ac:picMkLst>
        </pc:picChg>
      </pc:sldChg>
      <pc:sldMasterChg chg="modSp modSldLayout">
        <pc:chgData name="Kion Manesh" userId="S::kmanesh@personalmicrosoftsoftware.ucla.edu::2e7ff442-6bb3-494e-b473-c3abd309adfc" providerId="AD" clId="Web-{DC606149-1D8B-B746-3CDC-7E4080AF1926}" dt="2025-07-16T21:26:31.352" v="0"/>
        <pc:sldMasterMkLst>
          <pc:docMk/>
          <pc:sldMasterMk cId="2460954070" sldId="2147483660"/>
        </pc:sldMasterMkLst>
        <pc:spChg chg="mod">
          <ac:chgData name="Kion Manesh" userId="S::kmanesh@personalmicrosoftsoftware.ucla.edu::2e7ff442-6bb3-494e-b473-c3abd309adfc" providerId="AD" clId="Web-{DC606149-1D8B-B746-3CDC-7E4080AF1926}" dt="2025-07-16T21:26:31.352" v="0"/>
          <ac:spMkLst>
            <pc:docMk/>
            <pc:sldMasterMk cId="2460954070" sldId="2147483660"/>
            <ac:spMk id="2"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ac:spMk id="3"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ac:spMk id="4"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ac:spMk id="5"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ac:spMk id="6" creationId="{00000000-0000-0000-0000-000000000000}"/>
          </ac:spMkLst>
        </pc:spChg>
        <pc:sldLayoutChg chg="modSp">
          <pc:chgData name="Kion Manesh" userId="S::kmanesh@personalmicrosoftsoftware.ucla.edu::2e7ff442-6bb3-494e-b473-c3abd309adfc" providerId="AD" clId="Web-{DC606149-1D8B-B746-3CDC-7E4080AF1926}" dt="2025-07-16T21:26:31.352" v="0"/>
          <pc:sldLayoutMkLst>
            <pc:docMk/>
            <pc:sldMasterMk cId="2460954070" sldId="2147483660"/>
            <pc:sldLayoutMk cId="2385387890" sldId="2147483661"/>
          </pc:sldLayoutMkLst>
          <pc:spChg chg="mod">
            <ac:chgData name="Kion Manesh" userId="S::kmanesh@personalmicrosoftsoftware.ucla.edu::2e7ff442-6bb3-494e-b473-c3abd309adfc" providerId="AD" clId="Web-{DC606149-1D8B-B746-3CDC-7E4080AF1926}" dt="2025-07-16T21:26:31.352" v="0"/>
            <ac:spMkLst>
              <pc:docMk/>
              <pc:sldMasterMk cId="2460954070" sldId="2147483660"/>
              <pc:sldLayoutMk cId="2385387890" sldId="2147483661"/>
              <ac:spMk id="2"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2385387890" sldId="2147483661"/>
              <ac:spMk id="3" creationId="{00000000-0000-0000-0000-000000000000}"/>
            </ac:spMkLst>
          </pc:spChg>
        </pc:sldLayoutChg>
        <pc:sldLayoutChg chg="modSp">
          <pc:chgData name="Kion Manesh" userId="S::kmanesh@personalmicrosoftsoftware.ucla.edu::2e7ff442-6bb3-494e-b473-c3abd309adfc" providerId="AD" clId="Web-{DC606149-1D8B-B746-3CDC-7E4080AF1926}" dt="2025-07-16T21:26:31.352" v="0"/>
          <pc:sldLayoutMkLst>
            <pc:docMk/>
            <pc:sldMasterMk cId="2460954070" sldId="2147483660"/>
            <pc:sldLayoutMk cId="2591524520" sldId="2147483663"/>
          </pc:sldLayoutMkLst>
          <pc:spChg chg="mod">
            <ac:chgData name="Kion Manesh" userId="S::kmanesh@personalmicrosoftsoftware.ucla.edu::2e7ff442-6bb3-494e-b473-c3abd309adfc" providerId="AD" clId="Web-{DC606149-1D8B-B746-3CDC-7E4080AF1926}" dt="2025-07-16T21:26:31.352" v="0"/>
            <ac:spMkLst>
              <pc:docMk/>
              <pc:sldMasterMk cId="2460954070" sldId="2147483660"/>
              <pc:sldLayoutMk cId="2591524520" sldId="2147483663"/>
              <ac:spMk id="2"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2591524520" sldId="2147483663"/>
              <ac:spMk id="3" creationId="{00000000-0000-0000-0000-000000000000}"/>
            </ac:spMkLst>
          </pc:spChg>
        </pc:sldLayoutChg>
        <pc:sldLayoutChg chg="modSp">
          <pc:chgData name="Kion Manesh" userId="S::kmanesh@personalmicrosoftsoftware.ucla.edu::2e7ff442-6bb3-494e-b473-c3abd309adfc" providerId="AD" clId="Web-{DC606149-1D8B-B746-3CDC-7E4080AF1926}" dt="2025-07-16T21:26:31.352" v="0"/>
          <pc:sldLayoutMkLst>
            <pc:docMk/>
            <pc:sldMasterMk cId="2460954070" sldId="2147483660"/>
            <pc:sldLayoutMk cId="1203092039" sldId="2147483664"/>
          </pc:sldLayoutMkLst>
          <pc:spChg chg="mod">
            <ac:chgData name="Kion Manesh" userId="S::kmanesh@personalmicrosoftsoftware.ucla.edu::2e7ff442-6bb3-494e-b473-c3abd309adfc" providerId="AD" clId="Web-{DC606149-1D8B-B746-3CDC-7E4080AF1926}" dt="2025-07-16T21:26:31.352" v="0"/>
            <ac:spMkLst>
              <pc:docMk/>
              <pc:sldMasterMk cId="2460954070" sldId="2147483660"/>
              <pc:sldLayoutMk cId="1203092039" sldId="2147483664"/>
              <ac:spMk id="3"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1203092039" sldId="2147483664"/>
              <ac:spMk id="4" creationId="{00000000-0000-0000-0000-000000000000}"/>
            </ac:spMkLst>
          </pc:spChg>
        </pc:sldLayoutChg>
        <pc:sldLayoutChg chg="modSp">
          <pc:chgData name="Kion Manesh" userId="S::kmanesh@personalmicrosoftsoftware.ucla.edu::2e7ff442-6bb3-494e-b473-c3abd309adfc" providerId="AD" clId="Web-{DC606149-1D8B-B746-3CDC-7E4080AF1926}" dt="2025-07-16T21:26:31.352" v="0"/>
          <pc:sldLayoutMkLst>
            <pc:docMk/>
            <pc:sldMasterMk cId="2460954070" sldId="2147483660"/>
            <pc:sldLayoutMk cId="3733172339" sldId="2147483665"/>
          </pc:sldLayoutMkLst>
          <pc:spChg chg="mod">
            <ac:chgData name="Kion Manesh" userId="S::kmanesh@personalmicrosoftsoftware.ucla.edu::2e7ff442-6bb3-494e-b473-c3abd309adfc" providerId="AD" clId="Web-{DC606149-1D8B-B746-3CDC-7E4080AF1926}" dt="2025-07-16T21:26:31.352" v="0"/>
            <ac:spMkLst>
              <pc:docMk/>
              <pc:sldMasterMk cId="2460954070" sldId="2147483660"/>
              <pc:sldLayoutMk cId="3733172339" sldId="2147483665"/>
              <ac:spMk id="2"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3733172339" sldId="2147483665"/>
              <ac:spMk id="3"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3733172339" sldId="2147483665"/>
              <ac:spMk id="4"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3733172339" sldId="2147483665"/>
              <ac:spMk id="5"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3733172339" sldId="2147483665"/>
              <ac:spMk id="6" creationId="{00000000-0000-0000-0000-000000000000}"/>
            </ac:spMkLst>
          </pc:spChg>
        </pc:sldLayoutChg>
        <pc:sldLayoutChg chg="modSp">
          <pc:chgData name="Kion Manesh" userId="S::kmanesh@personalmicrosoftsoftware.ucla.edu::2e7ff442-6bb3-494e-b473-c3abd309adfc" providerId="AD" clId="Web-{DC606149-1D8B-B746-3CDC-7E4080AF1926}" dt="2025-07-16T21:26:31.352" v="0"/>
          <pc:sldLayoutMkLst>
            <pc:docMk/>
            <pc:sldMasterMk cId="2460954070" sldId="2147483660"/>
            <pc:sldLayoutMk cId="3171841454" sldId="2147483668"/>
          </pc:sldLayoutMkLst>
          <pc:spChg chg="mod">
            <ac:chgData name="Kion Manesh" userId="S::kmanesh@personalmicrosoftsoftware.ucla.edu::2e7ff442-6bb3-494e-b473-c3abd309adfc" providerId="AD" clId="Web-{DC606149-1D8B-B746-3CDC-7E4080AF1926}" dt="2025-07-16T21:26:31.352" v="0"/>
            <ac:spMkLst>
              <pc:docMk/>
              <pc:sldMasterMk cId="2460954070" sldId="2147483660"/>
              <pc:sldLayoutMk cId="3171841454" sldId="2147483668"/>
              <ac:spMk id="2"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3171841454" sldId="2147483668"/>
              <ac:spMk id="3"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3171841454" sldId="2147483668"/>
              <ac:spMk id="4" creationId="{00000000-0000-0000-0000-000000000000}"/>
            </ac:spMkLst>
          </pc:spChg>
        </pc:sldLayoutChg>
        <pc:sldLayoutChg chg="modSp">
          <pc:chgData name="Kion Manesh" userId="S::kmanesh@personalmicrosoftsoftware.ucla.edu::2e7ff442-6bb3-494e-b473-c3abd309adfc" providerId="AD" clId="Web-{DC606149-1D8B-B746-3CDC-7E4080AF1926}" dt="2025-07-16T21:26:31.352" v="0"/>
          <pc:sldLayoutMkLst>
            <pc:docMk/>
            <pc:sldMasterMk cId="2460954070" sldId="2147483660"/>
            <pc:sldLayoutMk cId="1718958274" sldId="2147483669"/>
          </pc:sldLayoutMkLst>
          <pc:spChg chg="mod">
            <ac:chgData name="Kion Manesh" userId="S::kmanesh@personalmicrosoftsoftware.ucla.edu::2e7ff442-6bb3-494e-b473-c3abd309adfc" providerId="AD" clId="Web-{DC606149-1D8B-B746-3CDC-7E4080AF1926}" dt="2025-07-16T21:26:31.352" v="0"/>
            <ac:spMkLst>
              <pc:docMk/>
              <pc:sldMasterMk cId="2460954070" sldId="2147483660"/>
              <pc:sldLayoutMk cId="1718958274" sldId="2147483669"/>
              <ac:spMk id="2"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1718958274" sldId="2147483669"/>
              <ac:spMk id="3"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1718958274" sldId="2147483669"/>
              <ac:spMk id="4" creationId="{00000000-0000-0000-0000-000000000000}"/>
            </ac:spMkLst>
          </pc:spChg>
        </pc:sldLayoutChg>
        <pc:sldLayoutChg chg="modSp">
          <pc:chgData name="Kion Manesh" userId="S::kmanesh@personalmicrosoftsoftware.ucla.edu::2e7ff442-6bb3-494e-b473-c3abd309adfc" providerId="AD" clId="Web-{DC606149-1D8B-B746-3CDC-7E4080AF1926}" dt="2025-07-16T21:26:31.352" v="0"/>
          <pc:sldLayoutMkLst>
            <pc:docMk/>
            <pc:sldMasterMk cId="2460954070" sldId="2147483660"/>
            <pc:sldLayoutMk cId="3479445657" sldId="2147483671"/>
          </pc:sldLayoutMkLst>
          <pc:spChg chg="mod">
            <ac:chgData name="Kion Manesh" userId="S::kmanesh@personalmicrosoftsoftware.ucla.edu::2e7ff442-6bb3-494e-b473-c3abd309adfc" providerId="AD" clId="Web-{DC606149-1D8B-B746-3CDC-7E4080AF1926}" dt="2025-07-16T21:26:31.352" v="0"/>
            <ac:spMkLst>
              <pc:docMk/>
              <pc:sldMasterMk cId="2460954070" sldId="2147483660"/>
              <pc:sldLayoutMk cId="3479445657" sldId="2147483671"/>
              <ac:spMk id="2" creationId="{00000000-0000-0000-0000-000000000000}"/>
            </ac:spMkLst>
          </pc:spChg>
          <pc:spChg chg="mod">
            <ac:chgData name="Kion Manesh" userId="S::kmanesh@personalmicrosoftsoftware.ucla.edu::2e7ff442-6bb3-494e-b473-c3abd309adfc" providerId="AD" clId="Web-{DC606149-1D8B-B746-3CDC-7E4080AF1926}" dt="2025-07-16T21:26:31.352" v="0"/>
            <ac:spMkLst>
              <pc:docMk/>
              <pc:sldMasterMk cId="2460954070" sldId="2147483660"/>
              <pc:sldLayoutMk cId="3479445657" sldId="2147483671"/>
              <ac:spMk id="3" creationId="{00000000-0000-0000-0000-000000000000}"/>
            </ac:spMkLst>
          </pc:spChg>
        </pc:sldLayoutChg>
      </pc:sldMasterChg>
    </pc:docChg>
  </pc:docChgLst>
  <pc:docChgLst>
    <pc:chgData name="Kion Manesh" userId="S::kmanesh@personalmicrosoftsoftware.ucla.edu::2e7ff442-6bb3-494e-b473-c3abd309adfc" providerId="AD" clId="Web-{D1714C48-9E87-38D8-BCEF-30D55EE90F78}"/>
    <pc:docChg chg="modSld">
      <pc:chgData name="Kion Manesh" userId="S::kmanesh@personalmicrosoftsoftware.ucla.edu::2e7ff442-6bb3-494e-b473-c3abd309adfc" providerId="AD" clId="Web-{D1714C48-9E87-38D8-BCEF-30D55EE90F78}" dt="2025-07-16T18:01:43.472" v="124" actId="20577"/>
      <pc:docMkLst>
        <pc:docMk/>
      </pc:docMkLst>
      <pc:sldChg chg="modSp">
        <pc:chgData name="Kion Manesh" userId="S::kmanesh@personalmicrosoftsoftware.ucla.edu::2e7ff442-6bb3-494e-b473-c3abd309adfc" providerId="AD" clId="Web-{D1714C48-9E87-38D8-BCEF-30D55EE90F78}" dt="2025-07-16T17:58:12.675" v="43" actId="20577"/>
        <pc:sldMkLst>
          <pc:docMk/>
          <pc:sldMk cId="2023132849" sldId="257"/>
        </pc:sldMkLst>
        <pc:spChg chg="mod">
          <ac:chgData name="Kion Manesh" userId="S::kmanesh@personalmicrosoftsoftware.ucla.edu::2e7ff442-6bb3-494e-b473-c3abd309adfc" providerId="AD" clId="Web-{D1714C48-9E87-38D8-BCEF-30D55EE90F78}" dt="2025-07-16T17:58:12.675" v="43" actId="20577"/>
          <ac:spMkLst>
            <pc:docMk/>
            <pc:sldMk cId="2023132849" sldId="257"/>
            <ac:spMk id="3" creationId="{DC19B912-2E2C-39A5-AF86-E9E91C217A29}"/>
          </ac:spMkLst>
        </pc:spChg>
      </pc:sldChg>
      <pc:sldChg chg="modSp">
        <pc:chgData name="Kion Manesh" userId="S::kmanesh@personalmicrosoftsoftware.ucla.edu::2e7ff442-6bb3-494e-b473-c3abd309adfc" providerId="AD" clId="Web-{D1714C48-9E87-38D8-BCEF-30D55EE90F78}" dt="2025-07-16T18:01:43.472" v="124" actId="20577"/>
        <pc:sldMkLst>
          <pc:docMk/>
          <pc:sldMk cId="1013845220" sldId="258"/>
        </pc:sldMkLst>
        <pc:spChg chg="mod">
          <ac:chgData name="Kion Manesh" userId="S::kmanesh@personalmicrosoftsoftware.ucla.edu::2e7ff442-6bb3-494e-b473-c3abd309adfc" providerId="AD" clId="Web-{D1714C48-9E87-38D8-BCEF-30D55EE90F78}" dt="2025-07-16T18:01:43.472" v="124" actId="20577"/>
          <ac:spMkLst>
            <pc:docMk/>
            <pc:sldMk cId="1013845220" sldId="258"/>
            <ac:spMk id="3" creationId="{5E5312AE-1C4E-2263-E39D-9BACD12B71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5686639"/>
            <a:ext cx="19202400" cy="1209717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3200400" y="18250326"/>
            <a:ext cx="19202400" cy="83891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322290" y="1849967"/>
            <a:ext cx="5520690" cy="294466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60220" y="1849967"/>
            <a:ext cx="16242030"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6885" y="8662675"/>
            <a:ext cx="22082760" cy="1445386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1746885" y="23253282"/>
            <a:ext cx="22082760" cy="760094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60220" y="9249833"/>
            <a:ext cx="1088136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961620" y="9249833"/>
            <a:ext cx="1088136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555" y="1849969"/>
            <a:ext cx="22082760" cy="6716186"/>
          </a:xfrm>
        </p:spPr>
        <p:txBody>
          <a:bodyPr/>
          <a:lstStyle/>
          <a:p>
            <a:r>
              <a:rPr lang="en-US"/>
              <a:t>Click to edit Master title style</a:t>
            </a:r>
          </a:p>
        </p:txBody>
      </p:sp>
      <p:sp>
        <p:nvSpPr>
          <p:cNvPr id="3" name="Text Placeholder 2"/>
          <p:cNvSpPr>
            <a:spLocks noGrp="1"/>
          </p:cNvSpPr>
          <p:nvPr>
            <p:ph type="body" idx="1"/>
          </p:nvPr>
        </p:nvSpPr>
        <p:spPr>
          <a:xfrm>
            <a:off x="1763556" y="8517893"/>
            <a:ext cx="10831353" cy="41744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63556" y="12692380"/>
            <a:ext cx="10831353"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961620" y="8517893"/>
            <a:ext cx="10884695" cy="41744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961620" y="12692380"/>
            <a:ext cx="10884695"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6" y="2316480"/>
            <a:ext cx="8257698" cy="810768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0884695" y="5002956"/>
            <a:ext cx="12961620" cy="2469303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63556" y="10424160"/>
            <a:ext cx="8257698" cy="1931204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63556" y="2316480"/>
            <a:ext cx="8257698" cy="810768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0884695" y="5002956"/>
            <a:ext cx="12961620" cy="2469303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63556" y="10424160"/>
            <a:ext cx="8257698" cy="1931204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0220" y="1849969"/>
            <a:ext cx="22082760" cy="671618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760220" y="9249833"/>
            <a:ext cx="2208276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60220" y="32205509"/>
            <a:ext cx="5760720" cy="1849967"/>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7/16/2025</a:t>
            </a:fld>
            <a:endParaRPr lang="en-US"/>
          </a:p>
        </p:txBody>
      </p:sp>
      <p:sp>
        <p:nvSpPr>
          <p:cNvPr id="5" name="Footer Placeholder 4"/>
          <p:cNvSpPr>
            <a:spLocks noGrp="1"/>
          </p:cNvSpPr>
          <p:nvPr>
            <p:ph type="ftr" sz="quarter" idx="3"/>
          </p:nvPr>
        </p:nvSpPr>
        <p:spPr>
          <a:xfrm>
            <a:off x="8481060" y="32205509"/>
            <a:ext cx="8641080" cy="184996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8082260" y="32205509"/>
            <a:ext cx="5760720" cy="1849967"/>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52000">
              <a:schemeClr val="accent1">
                <a:lumMod val="45000"/>
                <a:lumOff val="55000"/>
              </a:schemeClr>
            </a:gs>
            <a:gs pos="92000">
              <a:schemeClr val="accent1">
                <a:lumMod val="45000"/>
                <a:lumOff val="55000"/>
              </a:schemeClr>
            </a:gs>
            <a:gs pos="38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9DCD0CA-A51E-B787-68ED-7D447BDA544E}"/>
              </a:ext>
            </a:extLst>
          </p:cNvPr>
          <p:cNvSpPr/>
          <p:nvPr/>
        </p:nvSpPr>
        <p:spPr>
          <a:xfrm>
            <a:off x="22777" y="36947"/>
            <a:ext cx="25543300" cy="474465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ue text on a white background&#10;&#10;AI-generated content may be incorrect.">
            <a:extLst>
              <a:ext uri="{FF2B5EF4-FFF2-40B4-BE49-F238E27FC236}">
                <a16:creationId xmlns:a16="http://schemas.microsoft.com/office/drawing/2014/main" id="{6B1B2156-D098-4DCE-B4E3-969D5EECDFAD}"/>
              </a:ext>
            </a:extLst>
          </p:cNvPr>
          <p:cNvPicPr>
            <a:picLocks noChangeAspect="1"/>
          </p:cNvPicPr>
          <p:nvPr/>
        </p:nvPicPr>
        <p:blipFill>
          <a:blip r:embed="rId2"/>
          <a:stretch>
            <a:fillRect/>
          </a:stretch>
        </p:blipFill>
        <p:spPr>
          <a:xfrm>
            <a:off x="378784" y="2888277"/>
            <a:ext cx="3025008" cy="1903263"/>
          </a:xfrm>
          <a:prstGeom prst="rect">
            <a:avLst/>
          </a:prstGeom>
        </p:spPr>
      </p:pic>
      <p:grpSp>
        <p:nvGrpSpPr>
          <p:cNvPr id="28" name="Group 27">
            <a:extLst>
              <a:ext uri="{FF2B5EF4-FFF2-40B4-BE49-F238E27FC236}">
                <a16:creationId xmlns:a16="http://schemas.microsoft.com/office/drawing/2014/main" id="{B2FCAB81-CED7-BFE7-3451-9B8B46089DFC}"/>
              </a:ext>
            </a:extLst>
          </p:cNvPr>
          <p:cNvGrpSpPr/>
          <p:nvPr/>
        </p:nvGrpSpPr>
        <p:grpSpPr>
          <a:xfrm>
            <a:off x="337625" y="5326252"/>
            <a:ext cx="8662953" cy="10425407"/>
            <a:chOff x="59635" y="1181095"/>
            <a:chExt cx="2186609" cy="1828800"/>
          </a:xfrm>
        </p:grpSpPr>
        <p:sp>
          <p:nvSpPr>
            <p:cNvPr id="25" name="Rectangle 24">
              <a:extLst>
                <a:ext uri="{FF2B5EF4-FFF2-40B4-BE49-F238E27FC236}">
                  <a16:creationId xmlns:a16="http://schemas.microsoft.com/office/drawing/2014/main" id="{2257D2AD-5E7F-DAB2-ED00-591DEF4DF022}"/>
                </a:ext>
              </a:extLst>
            </p:cNvPr>
            <p:cNvSpPr/>
            <p:nvPr/>
          </p:nvSpPr>
          <p:spPr>
            <a:xfrm>
              <a:off x="64638" y="1410449"/>
              <a:ext cx="2181606" cy="1599446"/>
            </a:xfrm>
            <a:prstGeom prst="rect">
              <a:avLst/>
            </a:prstGeom>
            <a:solidFill>
              <a:schemeClr val="bg1"/>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40" tIns="1097280" rIns="91440" bIns="45720" rtlCol="0" anchor="b"/>
            <a:ls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a:lstStyle>
            <a:p>
              <a:r>
                <a:rPr lang="en-US" sz="3400">
                  <a:solidFill>
                    <a:schemeClr val="tx1">
                      <a:lumMod val="75000"/>
                      <a:lumOff val="25000"/>
                    </a:schemeClr>
                  </a:solidFill>
                  <a:ea typeface="+mn-lt"/>
                  <a:cs typeface="+mn-lt"/>
                </a:rPr>
                <a:t>Terahertz (THz) technology offers a promising solution for non-contact vital sign monitoring, given its ability to detect subtle vibrations with high resolution. This project explores the application of a Terahertz (THz) interferometry setup for vibration sensing. The THz band's superior resolution for detecting subtle sound vibrations, compared to RF frequencies, makes it ideal for this application. Furthermore, THz systems operate at significantly lower power levels than optical sensors and can penetrate a wide range of common, optically opaque materials like clothing and plastic, overcoming the primary limitations of current optical-based methods. </a:t>
              </a:r>
              <a:endParaRPr lang="en-US">
                <a:solidFill>
                  <a:schemeClr val="tx1">
                    <a:lumMod val="75000"/>
                    <a:lumOff val="25000"/>
                  </a:schemeClr>
                </a:solidFill>
              </a:endParaRPr>
            </a:p>
          </p:txBody>
        </p:sp>
        <p:sp>
          <p:nvSpPr>
            <p:cNvPr id="26" name="Rectangle 25">
              <a:extLst>
                <a:ext uri="{FF2B5EF4-FFF2-40B4-BE49-F238E27FC236}">
                  <a16:creationId xmlns:a16="http://schemas.microsoft.com/office/drawing/2014/main" id="{80FD606C-D11A-7393-A984-0FF380CDE458}"/>
                </a:ext>
              </a:extLst>
            </p:cNvPr>
            <p:cNvSpPr/>
            <p:nvPr/>
          </p:nvSpPr>
          <p:spPr>
            <a:xfrm>
              <a:off x="59635" y="1181095"/>
              <a:ext cx="2186607" cy="243514"/>
            </a:xfrm>
            <a:prstGeom prst="rect">
              <a:avLst/>
            </a:prstGeom>
            <a:solidFill>
              <a:srgbClr val="377BB5"/>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a:lstStyle>
            <a:p>
              <a:pPr algn="ctr"/>
              <a:r>
                <a:rPr lang="en-US" sz="4800">
                  <a:solidFill>
                    <a:schemeClr val="bg1"/>
                  </a:solidFill>
                  <a:latin typeface="Helvetica" pitchFamily="2" charset="0"/>
                </a:rPr>
                <a:t>Introduction</a:t>
              </a:r>
              <a:endParaRPr lang="en-US" sz="5600">
                <a:solidFill>
                  <a:schemeClr val="bg1"/>
                </a:solidFill>
                <a:latin typeface="Helvetica" pitchFamily="2" charset="0"/>
              </a:endParaRPr>
            </a:p>
          </p:txBody>
        </p:sp>
      </p:grpSp>
      <p:grpSp>
        <p:nvGrpSpPr>
          <p:cNvPr id="29" name="Group 28">
            <a:extLst>
              <a:ext uri="{FF2B5EF4-FFF2-40B4-BE49-F238E27FC236}">
                <a16:creationId xmlns:a16="http://schemas.microsoft.com/office/drawing/2014/main" id="{F25483CC-D3C5-50E0-AB31-56CCF7BC2549}"/>
              </a:ext>
            </a:extLst>
          </p:cNvPr>
          <p:cNvGrpSpPr/>
          <p:nvPr/>
        </p:nvGrpSpPr>
        <p:grpSpPr>
          <a:xfrm>
            <a:off x="243531" y="17689609"/>
            <a:ext cx="8746436" cy="12429572"/>
            <a:chOff x="59635" y="1181095"/>
            <a:chExt cx="2186609" cy="1828800"/>
          </a:xfrm>
        </p:grpSpPr>
        <p:sp>
          <p:nvSpPr>
            <p:cNvPr id="30" name="Rectangle 29">
              <a:extLst>
                <a:ext uri="{FF2B5EF4-FFF2-40B4-BE49-F238E27FC236}">
                  <a16:creationId xmlns:a16="http://schemas.microsoft.com/office/drawing/2014/main" id="{0360D12F-72C4-5627-96A1-9F1868CA75A9}"/>
                </a:ext>
              </a:extLst>
            </p:cNvPr>
            <p:cNvSpPr/>
            <p:nvPr/>
          </p:nvSpPr>
          <p:spPr>
            <a:xfrm>
              <a:off x="59636" y="1181095"/>
              <a:ext cx="2186608" cy="1828800"/>
            </a:xfrm>
            <a:prstGeom prst="rect">
              <a:avLst/>
            </a:prstGeom>
            <a:solidFill>
              <a:schemeClr val="bg1"/>
            </a:solidFill>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tIns="1097280" rtlCol="0" anchor="t"/>
            <a:ls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a:lstStyle>
            <a:p>
              <a:endParaRPr lang="en-US" sz="3600">
                <a:solidFill>
                  <a:schemeClr val="tx1">
                    <a:lumMod val="75000"/>
                    <a:lumOff val="25000"/>
                  </a:schemeClr>
                </a:solidFill>
              </a:endParaRPr>
            </a:p>
          </p:txBody>
        </p:sp>
        <p:sp>
          <p:nvSpPr>
            <p:cNvPr id="31" name="Rectangle 30">
              <a:extLst>
                <a:ext uri="{FF2B5EF4-FFF2-40B4-BE49-F238E27FC236}">
                  <a16:creationId xmlns:a16="http://schemas.microsoft.com/office/drawing/2014/main" id="{632E37AC-32E9-CCDC-4826-81557D2CC1CA}"/>
                </a:ext>
              </a:extLst>
            </p:cNvPr>
            <p:cNvSpPr/>
            <p:nvPr/>
          </p:nvSpPr>
          <p:spPr>
            <a:xfrm>
              <a:off x="59635" y="1181095"/>
              <a:ext cx="2186607" cy="145301"/>
            </a:xfrm>
            <a:prstGeom prst="rect">
              <a:avLst/>
            </a:prstGeom>
            <a:solidFill>
              <a:srgbClr val="377BB5"/>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a:lstStyle>
            <a:p>
              <a:pPr algn="ctr"/>
              <a:r>
                <a:rPr lang="en-US" sz="4800">
                  <a:solidFill>
                    <a:schemeClr val="bg1"/>
                  </a:solidFill>
                  <a:latin typeface="Helvetica" pitchFamily="2" charset="0"/>
                </a:rPr>
                <a:t>Materials &amp; Methods</a:t>
              </a:r>
              <a:endParaRPr lang="en-US" sz="5600">
                <a:solidFill>
                  <a:schemeClr val="bg1"/>
                </a:solidFill>
                <a:latin typeface="Helvetica" pitchFamily="2" charset="0"/>
              </a:endParaRPr>
            </a:p>
          </p:txBody>
        </p:sp>
      </p:grpSp>
      <p:pic>
        <p:nvPicPr>
          <p:cNvPr id="13" name="Graphic 12">
            <a:extLst>
              <a:ext uri="{FF2B5EF4-FFF2-40B4-BE49-F238E27FC236}">
                <a16:creationId xmlns:a16="http://schemas.microsoft.com/office/drawing/2014/main" id="{926E1439-471B-EAC6-27B9-F70803AC57B7}"/>
              </a:ext>
            </a:extLst>
          </p:cNvPr>
          <p:cNvPicPr>
            <a:picLocks noChangeAspect="1"/>
          </p:cNvPicPr>
          <p:nvPr/>
        </p:nvPicPr>
        <p:blipFill>
          <a:blip>
            <a:extLst>
              <a:ext uri="{96DAC541-7B7A-43D3-8B79-37D633B846F1}">
                <asvg:svgBlip xmlns:asvg="http://schemas.microsoft.com/office/drawing/2016/SVG/main" r:embed="rId3"/>
              </a:ext>
            </a:extLst>
          </a:blip>
          <a:stretch>
            <a:fillRect/>
          </a:stretch>
        </p:blipFill>
        <p:spPr>
          <a:xfrm>
            <a:off x="3549617" y="2767258"/>
            <a:ext cx="2121569" cy="2014006"/>
          </a:xfrm>
          <a:prstGeom prst="rect">
            <a:avLst/>
          </a:prstGeom>
        </p:spPr>
      </p:pic>
      <p:pic>
        <p:nvPicPr>
          <p:cNvPr id="14" name="Graphic 13">
            <a:extLst>
              <a:ext uri="{FF2B5EF4-FFF2-40B4-BE49-F238E27FC236}">
                <a16:creationId xmlns:a16="http://schemas.microsoft.com/office/drawing/2014/main" id="{0CF83208-EADD-DC71-8653-992CDD913C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618" y="-263"/>
            <a:ext cx="25593280" cy="4184991"/>
          </a:xfrm>
          <a:prstGeom prst="rect">
            <a:avLst/>
          </a:prstGeom>
        </p:spPr>
      </p:pic>
    </p:spTree>
    <p:extLst>
      <p:ext uri="{BB962C8B-B14F-4D97-AF65-F5344CB8AC3E}">
        <p14:creationId xmlns:p14="http://schemas.microsoft.com/office/powerpoint/2010/main" val="269650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4AEB-8303-B100-21CB-762AB5337356}"/>
              </a:ext>
            </a:extLst>
          </p:cNvPr>
          <p:cNvSpPr>
            <a:spLocks noGrp="1"/>
          </p:cNvSpPr>
          <p:nvPr>
            <p:ph type="title"/>
          </p:nvPr>
        </p:nvSpPr>
        <p:spPr>
          <a:xfrm>
            <a:off x="1760220" y="-1738943"/>
            <a:ext cx="22082760" cy="6716186"/>
          </a:xfrm>
        </p:spPr>
        <p:txBody>
          <a:bodyPr>
            <a:normAutofit/>
          </a:bodyPr>
          <a:lstStyle>
            <a:defPPr>
              <a:defRPr lang="en-US"/>
            </a:defPPr>
            <a:lvl1pPr marL="0" algn="l" defTabSz="2896819" rtl="0" eaLnBrk="1" latinLnBrk="0" hangingPunct="1">
              <a:defRPr sz="5702" kern="1200">
                <a:solidFill>
                  <a:schemeClr val="tx1"/>
                </a:solidFill>
                <a:latin typeface="+mn-lt"/>
                <a:ea typeface="+mn-ea"/>
                <a:cs typeface="+mn-cs"/>
              </a:defRPr>
            </a:lvl1pPr>
            <a:lvl2pPr marL="1448410" algn="l" defTabSz="2896819" rtl="0" eaLnBrk="1" latinLnBrk="0" hangingPunct="1">
              <a:defRPr sz="5702" kern="1200">
                <a:solidFill>
                  <a:schemeClr val="tx1"/>
                </a:solidFill>
                <a:latin typeface="+mn-lt"/>
                <a:ea typeface="+mn-ea"/>
                <a:cs typeface="+mn-cs"/>
              </a:defRPr>
            </a:lvl2pPr>
            <a:lvl3pPr marL="2896819" algn="l" defTabSz="2896819" rtl="0" eaLnBrk="1" latinLnBrk="0" hangingPunct="1">
              <a:defRPr sz="5702" kern="1200">
                <a:solidFill>
                  <a:schemeClr val="tx1"/>
                </a:solidFill>
                <a:latin typeface="+mn-lt"/>
                <a:ea typeface="+mn-ea"/>
                <a:cs typeface="+mn-cs"/>
              </a:defRPr>
            </a:lvl3pPr>
            <a:lvl4pPr marL="4345229" algn="l" defTabSz="2896819" rtl="0" eaLnBrk="1" latinLnBrk="0" hangingPunct="1">
              <a:defRPr sz="5702" kern="1200">
                <a:solidFill>
                  <a:schemeClr val="tx1"/>
                </a:solidFill>
                <a:latin typeface="+mn-lt"/>
                <a:ea typeface="+mn-ea"/>
                <a:cs typeface="+mn-cs"/>
              </a:defRPr>
            </a:lvl4pPr>
            <a:lvl5pPr marL="5793638" algn="l" defTabSz="2896819" rtl="0" eaLnBrk="1" latinLnBrk="0" hangingPunct="1">
              <a:defRPr sz="5702" kern="1200">
                <a:solidFill>
                  <a:schemeClr val="tx1"/>
                </a:solidFill>
                <a:latin typeface="+mn-lt"/>
                <a:ea typeface="+mn-ea"/>
                <a:cs typeface="+mn-cs"/>
              </a:defRPr>
            </a:lvl5pPr>
            <a:lvl6pPr marL="7242048" algn="l" defTabSz="2896819" rtl="0" eaLnBrk="1" latinLnBrk="0" hangingPunct="1">
              <a:defRPr sz="5702" kern="1200">
                <a:solidFill>
                  <a:schemeClr val="tx1"/>
                </a:solidFill>
                <a:latin typeface="+mn-lt"/>
                <a:ea typeface="+mn-ea"/>
                <a:cs typeface="+mn-cs"/>
              </a:defRPr>
            </a:lvl6pPr>
            <a:lvl7pPr marL="8690458" algn="l" defTabSz="2896819" rtl="0" eaLnBrk="1" latinLnBrk="0" hangingPunct="1">
              <a:defRPr sz="5702" kern="1200">
                <a:solidFill>
                  <a:schemeClr val="tx1"/>
                </a:solidFill>
                <a:latin typeface="+mn-lt"/>
                <a:ea typeface="+mn-ea"/>
                <a:cs typeface="+mn-cs"/>
              </a:defRPr>
            </a:lvl7pPr>
            <a:lvl8pPr marL="10138867" algn="l" defTabSz="2896819" rtl="0" eaLnBrk="1" latinLnBrk="0" hangingPunct="1">
              <a:defRPr sz="5702" kern="1200">
                <a:solidFill>
                  <a:schemeClr val="tx1"/>
                </a:solidFill>
                <a:latin typeface="+mn-lt"/>
                <a:ea typeface="+mn-ea"/>
                <a:cs typeface="+mn-cs"/>
              </a:defRPr>
            </a:lvl8pPr>
            <a:lvl9pPr marL="11587277" algn="l" defTabSz="2896819" rtl="0" eaLnBrk="1" latinLnBrk="0" hangingPunct="1">
              <a:defRPr sz="5702" kern="1200">
                <a:solidFill>
                  <a:schemeClr val="tx1"/>
                </a:solidFill>
                <a:latin typeface="+mn-lt"/>
                <a:ea typeface="+mn-ea"/>
                <a:cs typeface="+mn-cs"/>
              </a:defRPr>
            </a:lvl9pPr>
          </a:lstStyle>
          <a:p>
            <a:r>
              <a:rPr lang="en-US" sz="1100" b="1" i="1">
                <a:solidFill>
                  <a:srgbClr val="D1D2D3"/>
                </a:solidFill>
                <a:ea typeface="+mn-lt"/>
                <a:cs typeface="+mn-lt"/>
              </a:rPr>
              <a:t>THz Sensors for Vital Sign Monitoring</a:t>
            </a:r>
            <a:br>
              <a:rPr lang="en-US" sz="5700"/>
            </a:br>
            <a:r>
              <a:rPr lang="en-US" sz="5700"/>
              <a:t>Text for intro section (we can cut if necessary but can prob just cut it later after they give feedback)</a:t>
            </a:r>
            <a:endParaRPr lang="en-US"/>
          </a:p>
        </p:txBody>
      </p:sp>
      <p:sp>
        <p:nvSpPr>
          <p:cNvPr id="3" name="Content Placeholder 2">
            <a:extLst>
              <a:ext uri="{FF2B5EF4-FFF2-40B4-BE49-F238E27FC236}">
                <a16:creationId xmlns:a16="http://schemas.microsoft.com/office/drawing/2014/main" id="{DC19B912-2E2C-39A5-AF86-E9E91C217A29}"/>
              </a:ext>
            </a:extLst>
          </p:cNvPr>
          <p:cNvSpPr>
            <a:spLocks noGrp="1"/>
          </p:cNvSpPr>
          <p:nvPr>
            <p:ph idx="1"/>
          </p:nvPr>
        </p:nvSpPr>
        <p:spPr>
          <a:xfrm>
            <a:off x="1760220" y="2670160"/>
            <a:ext cx="22082760" cy="30801550"/>
          </a:xfrm>
        </p:spPr>
        <p:txBody>
          <a:bodyPr vert="horz" lIns="91440" tIns="45720" rIns="91440" bIns="45720" rtlCol="0" anchor="t">
            <a:noAutofit/>
          </a:bodyPr>
          <a:lstStyle>
            <a:defPPr>
              <a:defRPr lang="en-US"/>
            </a:defPPr>
            <a:lvl1pPr marL="0" algn="l" defTabSz="2896819" rtl="0" eaLnBrk="1" latinLnBrk="0" hangingPunct="1">
              <a:defRPr sz="5702" kern="1200">
                <a:solidFill>
                  <a:schemeClr val="tx1"/>
                </a:solidFill>
                <a:latin typeface="+mn-lt"/>
                <a:ea typeface="+mn-ea"/>
                <a:cs typeface="+mn-cs"/>
              </a:defRPr>
            </a:lvl1pPr>
            <a:lvl2pPr marL="1448410" algn="l" defTabSz="2896819" rtl="0" eaLnBrk="1" latinLnBrk="0" hangingPunct="1">
              <a:defRPr sz="5702" kern="1200">
                <a:solidFill>
                  <a:schemeClr val="tx1"/>
                </a:solidFill>
                <a:latin typeface="+mn-lt"/>
                <a:ea typeface="+mn-ea"/>
                <a:cs typeface="+mn-cs"/>
              </a:defRPr>
            </a:lvl2pPr>
            <a:lvl3pPr marL="2896819" algn="l" defTabSz="2896819" rtl="0" eaLnBrk="1" latinLnBrk="0" hangingPunct="1">
              <a:defRPr sz="5702" kern="1200">
                <a:solidFill>
                  <a:schemeClr val="tx1"/>
                </a:solidFill>
                <a:latin typeface="+mn-lt"/>
                <a:ea typeface="+mn-ea"/>
                <a:cs typeface="+mn-cs"/>
              </a:defRPr>
            </a:lvl3pPr>
            <a:lvl4pPr marL="4345229" algn="l" defTabSz="2896819" rtl="0" eaLnBrk="1" latinLnBrk="0" hangingPunct="1">
              <a:defRPr sz="5702" kern="1200">
                <a:solidFill>
                  <a:schemeClr val="tx1"/>
                </a:solidFill>
                <a:latin typeface="+mn-lt"/>
                <a:ea typeface="+mn-ea"/>
                <a:cs typeface="+mn-cs"/>
              </a:defRPr>
            </a:lvl4pPr>
            <a:lvl5pPr marL="5793638" algn="l" defTabSz="2896819" rtl="0" eaLnBrk="1" latinLnBrk="0" hangingPunct="1">
              <a:defRPr sz="5702" kern="1200">
                <a:solidFill>
                  <a:schemeClr val="tx1"/>
                </a:solidFill>
                <a:latin typeface="+mn-lt"/>
                <a:ea typeface="+mn-ea"/>
                <a:cs typeface="+mn-cs"/>
              </a:defRPr>
            </a:lvl5pPr>
            <a:lvl6pPr marL="7242048" algn="l" defTabSz="2896819" rtl="0" eaLnBrk="1" latinLnBrk="0" hangingPunct="1">
              <a:defRPr sz="5702" kern="1200">
                <a:solidFill>
                  <a:schemeClr val="tx1"/>
                </a:solidFill>
                <a:latin typeface="+mn-lt"/>
                <a:ea typeface="+mn-ea"/>
                <a:cs typeface="+mn-cs"/>
              </a:defRPr>
            </a:lvl6pPr>
            <a:lvl7pPr marL="8690458" algn="l" defTabSz="2896819" rtl="0" eaLnBrk="1" latinLnBrk="0" hangingPunct="1">
              <a:defRPr sz="5702" kern="1200">
                <a:solidFill>
                  <a:schemeClr val="tx1"/>
                </a:solidFill>
                <a:latin typeface="+mn-lt"/>
                <a:ea typeface="+mn-ea"/>
                <a:cs typeface="+mn-cs"/>
              </a:defRPr>
            </a:lvl7pPr>
            <a:lvl8pPr marL="10138867" algn="l" defTabSz="2896819" rtl="0" eaLnBrk="1" latinLnBrk="0" hangingPunct="1">
              <a:defRPr sz="5702" kern="1200">
                <a:solidFill>
                  <a:schemeClr val="tx1"/>
                </a:solidFill>
                <a:latin typeface="+mn-lt"/>
                <a:ea typeface="+mn-ea"/>
                <a:cs typeface="+mn-cs"/>
              </a:defRPr>
            </a:lvl8pPr>
            <a:lvl9pPr marL="11587277" algn="l" defTabSz="2896819" rtl="0" eaLnBrk="1" latinLnBrk="0" hangingPunct="1">
              <a:defRPr sz="5702" kern="1200">
                <a:solidFill>
                  <a:schemeClr val="tx1"/>
                </a:solidFill>
                <a:latin typeface="+mn-lt"/>
                <a:ea typeface="+mn-ea"/>
                <a:cs typeface="+mn-cs"/>
              </a:defRPr>
            </a:lvl9pPr>
          </a:lstStyle>
          <a:p>
            <a:r>
              <a:rPr lang="en-US" sz="7500">
                <a:ea typeface="+mn-lt"/>
                <a:cs typeface="+mn-lt"/>
              </a:rPr>
              <a:t>THz(Terahertz) technology offers a promising solution for non-contact vital sign monitoring, given its ability to detect subtle vibrations with high resolution. This project explores the application of a Terahertz (THz) interferometry setup for vibration sensing. The THz band's superior resolution for detecting subtle sound vibrations, compared to RF frequencies, makes it ideal for this application. Furthermore, THz systems operate at significantly lower power levels than optical sensors and can penetrate a wide range of common, optically opaque materials like clothing and plastic, overcoming the primary limitations of current optical-based methods.</a:t>
            </a:r>
          </a:p>
          <a:p>
            <a:pPr marL="1447800" lvl="1">
              <a:buFont typeface="Courier New" panose="020B0604020202020204" pitchFamily="34" charset="0"/>
              <a:buChar char="o"/>
            </a:pPr>
            <a:r>
              <a:rPr lang="en-US" sz="7500" b="1" strike="sngStrike"/>
              <a:t>Mention main advantage is DC power consumption is lower</a:t>
            </a:r>
          </a:p>
          <a:p>
            <a:endParaRPr lang="en-US" sz="7500">
              <a:ea typeface="+mn-lt"/>
              <a:cs typeface="+mn-lt"/>
            </a:endParaRPr>
          </a:p>
          <a:p>
            <a:r>
              <a:rPr lang="en-US" sz="7500">
                <a:ea typeface="+mn-lt"/>
                <a:cs typeface="+mn-lt"/>
              </a:rPr>
              <a:t>Interferometry, as employed in this work, allows for high-resolution measurements by transforming phase information from reflected beams into amplitude modulation, which can then be captured by a detector. This method is particularly advantageous as it is not limited by phase noise, provided the phase noise of the two beams remains correlated over a small path difference </a:t>
            </a:r>
            <a:r>
              <a:rPr lang="en-US" sz="7500" b="1">
                <a:ea typeface="+mn-lt"/>
                <a:cs typeface="+mn-lt"/>
              </a:rPr>
              <a:t>[insert paper in brackets (the paper about interferometry]</a:t>
            </a:r>
            <a:r>
              <a:rPr lang="en-US" sz="7500">
                <a:ea typeface="+mn-lt"/>
                <a:cs typeface="+mn-lt"/>
              </a:rPr>
              <a:t>. The system utilizes a custom-designed THz Continuous Wave (CW) radiator chip, enabling the detection of sub-micrometer vibrations. This approach aims to demonstrate the potential of THz interferometry for accurate and non-invasive vital sign monitoring.</a:t>
            </a:r>
            <a:endParaRPr lang="en-US" sz="7500"/>
          </a:p>
        </p:txBody>
      </p:sp>
    </p:spTree>
    <p:extLst>
      <p:ext uri="{BB962C8B-B14F-4D97-AF65-F5344CB8AC3E}">
        <p14:creationId xmlns:p14="http://schemas.microsoft.com/office/powerpoint/2010/main" val="202313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9FEE-40B7-35B1-9E5C-EB43594D0529}"/>
              </a:ext>
            </a:extLst>
          </p:cNvPr>
          <p:cNvSpPr>
            <a:spLocks noGrp="1"/>
          </p:cNvSpPr>
          <p:nvPr>
            <p:ph type="title"/>
          </p:nvPr>
        </p:nvSpPr>
        <p:spPr>
          <a:xfrm>
            <a:off x="1760220" y="-1412679"/>
            <a:ext cx="22082760" cy="6716186"/>
          </a:xfrm>
        </p:spPr>
        <p:txBody>
          <a:bodyPr/>
          <a:lstStyle>
            <a:defPPr>
              <a:defRPr lang="en-US"/>
            </a:defPPr>
            <a:lvl1pPr marL="0" algn="l" defTabSz="2896819" rtl="0" eaLnBrk="1" latinLnBrk="0" hangingPunct="1">
              <a:defRPr sz="5702" kern="1200">
                <a:solidFill>
                  <a:schemeClr val="tx1"/>
                </a:solidFill>
                <a:latin typeface="+mn-lt"/>
                <a:ea typeface="+mn-ea"/>
                <a:cs typeface="+mn-cs"/>
              </a:defRPr>
            </a:lvl1pPr>
            <a:lvl2pPr marL="1448410" algn="l" defTabSz="2896819" rtl="0" eaLnBrk="1" latinLnBrk="0" hangingPunct="1">
              <a:defRPr sz="5702" kern="1200">
                <a:solidFill>
                  <a:schemeClr val="tx1"/>
                </a:solidFill>
                <a:latin typeface="+mn-lt"/>
                <a:ea typeface="+mn-ea"/>
                <a:cs typeface="+mn-cs"/>
              </a:defRPr>
            </a:lvl2pPr>
            <a:lvl3pPr marL="2896819" algn="l" defTabSz="2896819" rtl="0" eaLnBrk="1" latinLnBrk="0" hangingPunct="1">
              <a:defRPr sz="5702" kern="1200">
                <a:solidFill>
                  <a:schemeClr val="tx1"/>
                </a:solidFill>
                <a:latin typeface="+mn-lt"/>
                <a:ea typeface="+mn-ea"/>
                <a:cs typeface="+mn-cs"/>
              </a:defRPr>
            </a:lvl3pPr>
            <a:lvl4pPr marL="4345229" algn="l" defTabSz="2896819" rtl="0" eaLnBrk="1" latinLnBrk="0" hangingPunct="1">
              <a:defRPr sz="5702" kern="1200">
                <a:solidFill>
                  <a:schemeClr val="tx1"/>
                </a:solidFill>
                <a:latin typeface="+mn-lt"/>
                <a:ea typeface="+mn-ea"/>
                <a:cs typeface="+mn-cs"/>
              </a:defRPr>
            </a:lvl4pPr>
            <a:lvl5pPr marL="5793638" algn="l" defTabSz="2896819" rtl="0" eaLnBrk="1" latinLnBrk="0" hangingPunct="1">
              <a:defRPr sz="5702" kern="1200">
                <a:solidFill>
                  <a:schemeClr val="tx1"/>
                </a:solidFill>
                <a:latin typeface="+mn-lt"/>
                <a:ea typeface="+mn-ea"/>
                <a:cs typeface="+mn-cs"/>
              </a:defRPr>
            </a:lvl5pPr>
            <a:lvl6pPr marL="7242048" algn="l" defTabSz="2896819" rtl="0" eaLnBrk="1" latinLnBrk="0" hangingPunct="1">
              <a:defRPr sz="5702" kern="1200">
                <a:solidFill>
                  <a:schemeClr val="tx1"/>
                </a:solidFill>
                <a:latin typeface="+mn-lt"/>
                <a:ea typeface="+mn-ea"/>
                <a:cs typeface="+mn-cs"/>
              </a:defRPr>
            </a:lvl6pPr>
            <a:lvl7pPr marL="8690458" algn="l" defTabSz="2896819" rtl="0" eaLnBrk="1" latinLnBrk="0" hangingPunct="1">
              <a:defRPr sz="5702" kern="1200">
                <a:solidFill>
                  <a:schemeClr val="tx1"/>
                </a:solidFill>
                <a:latin typeface="+mn-lt"/>
                <a:ea typeface="+mn-ea"/>
                <a:cs typeface="+mn-cs"/>
              </a:defRPr>
            </a:lvl7pPr>
            <a:lvl8pPr marL="10138867" algn="l" defTabSz="2896819" rtl="0" eaLnBrk="1" latinLnBrk="0" hangingPunct="1">
              <a:defRPr sz="5702" kern="1200">
                <a:solidFill>
                  <a:schemeClr val="tx1"/>
                </a:solidFill>
                <a:latin typeface="+mn-lt"/>
                <a:ea typeface="+mn-ea"/>
                <a:cs typeface="+mn-cs"/>
              </a:defRPr>
            </a:lvl8pPr>
            <a:lvl9pPr marL="11587277" algn="l" defTabSz="2896819" rtl="0" eaLnBrk="1" latinLnBrk="0" hangingPunct="1">
              <a:defRPr sz="5702" kern="1200">
                <a:solidFill>
                  <a:schemeClr val="tx1"/>
                </a:solidFill>
                <a:latin typeface="+mn-lt"/>
                <a:ea typeface="+mn-ea"/>
                <a:cs typeface="+mn-cs"/>
              </a:defRPr>
            </a:lvl9pPr>
          </a:lstStyle>
          <a:p>
            <a:r>
              <a:rPr lang="en-US"/>
              <a:t>Text for materials and methods section</a:t>
            </a:r>
          </a:p>
        </p:txBody>
      </p:sp>
      <p:sp>
        <p:nvSpPr>
          <p:cNvPr id="3" name="Content Placeholder 2">
            <a:extLst>
              <a:ext uri="{FF2B5EF4-FFF2-40B4-BE49-F238E27FC236}">
                <a16:creationId xmlns:a16="http://schemas.microsoft.com/office/drawing/2014/main" id="{5E5312AE-1C4E-2263-E39D-9BACD12B7117}"/>
              </a:ext>
            </a:extLst>
          </p:cNvPr>
          <p:cNvSpPr>
            <a:spLocks noGrp="1"/>
          </p:cNvSpPr>
          <p:nvPr>
            <p:ph idx="1"/>
          </p:nvPr>
        </p:nvSpPr>
        <p:spPr>
          <a:xfrm>
            <a:off x="1781721" y="2719636"/>
            <a:ext cx="22094116" cy="14620091"/>
          </a:xfrm>
        </p:spPr>
        <p:txBody>
          <a:bodyPr vert="horz" lIns="91440" tIns="45720" rIns="91440" bIns="45720" rtlCol="0" anchor="t">
            <a:noAutofit/>
          </a:bodyPr>
          <a:lstStyle>
            <a:defPPr>
              <a:defRPr lang="en-US"/>
            </a:defPPr>
            <a:lvl1pPr marL="0" algn="l" defTabSz="2896819" rtl="0" eaLnBrk="1" latinLnBrk="0" hangingPunct="1">
              <a:defRPr sz="5702" kern="1200">
                <a:solidFill>
                  <a:schemeClr val="tx1"/>
                </a:solidFill>
                <a:latin typeface="+mn-lt"/>
                <a:ea typeface="+mn-ea"/>
                <a:cs typeface="+mn-cs"/>
              </a:defRPr>
            </a:lvl1pPr>
            <a:lvl2pPr marL="1448410" algn="l" defTabSz="2896819" rtl="0" eaLnBrk="1" latinLnBrk="0" hangingPunct="1">
              <a:defRPr sz="5702" kern="1200">
                <a:solidFill>
                  <a:schemeClr val="tx1"/>
                </a:solidFill>
                <a:latin typeface="+mn-lt"/>
                <a:ea typeface="+mn-ea"/>
                <a:cs typeface="+mn-cs"/>
              </a:defRPr>
            </a:lvl2pPr>
            <a:lvl3pPr marL="2896819" algn="l" defTabSz="2896819" rtl="0" eaLnBrk="1" latinLnBrk="0" hangingPunct="1">
              <a:defRPr sz="5702" kern="1200">
                <a:solidFill>
                  <a:schemeClr val="tx1"/>
                </a:solidFill>
                <a:latin typeface="+mn-lt"/>
                <a:ea typeface="+mn-ea"/>
                <a:cs typeface="+mn-cs"/>
              </a:defRPr>
            </a:lvl3pPr>
            <a:lvl4pPr marL="4345229" algn="l" defTabSz="2896819" rtl="0" eaLnBrk="1" latinLnBrk="0" hangingPunct="1">
              <a:defRPr sz="5702" kern="1200">
                <a:solidFill>
                  <a:schemeClr val="tx1"/>
                </a:solidFill>
                <a:latin typeface="+mn-lt"/>
                <a:ea typeface="+mn-ea"/>
                <a:cs typeface="+mn-cs"/>
              </a:defRPr>
            </a:lvl4pPr>
            <a:lvl5pPr marL="5793638" algn="l" defTabSz="2896819" rtl="0" eaLnBrk="1" latinLnBrk="0" hangingPunct="1">
              <a:defRPr sz="5702" kern="1200">
                <a:solidFill>
                  <a:schemeClr val="tx1"/>
                </a:solidFill>
                <a:latin typeface="+mn-lt"/>
                <a:ea typeface="+mn-ea"/>
                <a:cs typeface="+mn-cs"/>
              </a:defRPr>
            </a:lvl5pPr>
            <a:lvl6pPr marL="7242048" algn="l" defTabSz="2896819" rtl="0" eaLnBrk="1" latinLnBrk="0" hangingPunct="1">
              <a:defRPr sz="5702" kern="1200">
                <a:solidFill>
                  <a:schemeClr val="tx1"/>
                </a:solidFill>
                <a:latin typeface="+mn-lt"/>
                <a:ea typeface="+mn-ea"/>
                <a:cs typeface="+mn-cs"/>
              </a:defRPr>
            </a:lvl6pPr>
            <a:lvl7pPr marL="8690458" algn="l" defTabSz="2896819" rtl="0" eaLnBrk="1" latinLnBrk="0" hangingPunct="1">
              <a:defRPr sz="5702" kern="1200">
                <a:solidFill>
                  <a:schemeClr val="tx1"/>
                </a:solidFill>
                <a:latin typeface="+mn-lt"/>
                <a:ea typeface="+mn-ea"/>
                <a:cs typeface="+mn-cs"/>
              </a:defRPr>
            </a:lvl7pPr>
            <a:lvl8pPr marL="10138867" algn="l" defTabSz="2896819" rtl="0" eaLnBrk="1" latinLnBrk="0" hangingPunct="1">
              <a:defRPr sz="5702" kern="1200">
                <a:solidFill>
                  <a:schemeClr val="tx1"/>
                </a:solidFill>
                <a:latin typeface="+mn-lt"/>
                <a:ea typeface="+mn-ea"/>
                <a:cs typeface="+mn-cs"/>
              </a:defRPr>
            </a:lvl8pPr>
            <a:lvl9pPr marL="11587277" algn="l" defTabSz="2896819" rtl="0" eaLnBrk="1" latinLnBrk="0" hangingPunct="1">
              <a:defRPr sz="5702" kern="1200">
                <a:solidFill>
                  <a:schemeClr val="tx1"/>
                </a:solidFill>
                <a:latin typeface="+mn-lt"/>
                <a:ea typeface="+mn-ea"/>
                <a:cs typeface="+mn-cs"/>
              </a:defRPr>
            </a:lvl9pPr>
          </a:lstStyle>
          <a:p>
            <a:r>
              <a:rPr lang="en-US" sz="7500">
                <a:ea typeface="+mn-lt"/>
                <a:cs typeface="+mn-lt"/>
              </a:rPr>
              <a:t>The experimental configuration began with the THz waves from the CW radiator chip being collimated by an Off-Axis Parabolic (OAP) mirror. A beam splitter was used to divide the collimated beam into two separate paths. One beam was directed to a stationary plane mirror (M1), creating a reference arm. The second beam was directed to another plane mirror (M2), which was vibrated </a:t>
            </a:r>
            <a:r>
              <a:rPr lang="en-US" sz="7500" err="1">
                <a:ea typeface="+mn-lt"/>
                <a:cs typeface="+mn-lt"/>
              </a:rPr>
              <a:t>mechancially</a:t>
            </a:r>
            <a:r>
              <a:rPr lang="en-US" sz="7500">
                <a:ea typeface="+mn-lt"/>
                <a:cs typeface="+mn-lt"/>
              </a:rPr>
              <a:t>,</a:t>
            </a:r>
            <a:r>
              <a:rPr lang="en-US" sz="7500" strike="sngStrike">
                <a:ea typeface="+mn-lt"/>
                <a:cs typeface="+mn-lt"/>
              </a:rPr>
              <a:t> which was vibrated by mechanical sound waves generated from a speaker, creating the target arm.</a:t>
            </a:r>
            <a:endParaRPr lang="en-US" sz="7500" strike="sngStrike"/>
          </a:p>
          <a:p>
            <a:endParaRPr lang="en-US" sz="7500"/>
          </a:p>
          <a:p>
            <a:r>
              <a:rPr lang="en-US" sz="7500">
                <a:ea typeface="+mn-lt"/>
                <a:cs typeface="+mn-lt"/>
              </a:rPr>
              <a:t>The reflected beams from both mirrors were recombined and focused onto the receiver, a VDI SAX module. The interference of the two beams converted the phase modulation from the vibrating target mirror into an amplitude-modulated signal. The intermediate frequency (IF) signal from the receiver was then amplified by low-noise baseband amplifiers. A power detector was used to measure the intensity of the resulting signal, and the output voltage was recorded by an oscilloscope. For maximum sensitivity, the vibrating mirror (M2) was physically positioned in a "sensitive region" where the detected voltage showed the highest slope with respect to the mirror's position.</a:t>
            </a:r>
          </a:p>
          <a:p>
            <a:pPr marL="1447800" lvl="1">
              <a:buFont typeface="Courier New" panose="020B0604020202020204" pitchFamily="34" charset="0"/>
              <a:buChar char="o"/>
            </a:pPr>
            <a:r>
              <a:rPr lang="en-US" sz="7500"/>
              <a:t>Must eventually mention frequency of wave and frequency of vibration (what the actual frequency is)</a:t>
            </a:r>
          </a:p>
        </p:txBody>
      </p:sp>
    </p:spTree>
    <p:extLst>
      <p:ext uri="{BB962C8B-B14F-4D97-AF65-F5344CB8AC3E}">
        <p14:creationId xmlns:p14="http://schemas.microsoft.com/office/powerpoint/2010/main" val="101384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A0A7-928D-1DD4-1C93-92237BE2D0E7}"/>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45083F68-343D-189A-8B7E-0A4A8294B881}"/>
              </a:ext>
            </a:extLst>
          </p:cNvPr>
          <p:cNvSpPr>
            <a:spLocks noGrp="1"/>
          </p:cNvSpPr>
          <p:nvPr>
            <p:ph idx="1"/>
          </p:nvPr>
        </p:nvSpPr>
        <p:spPr/>
        <p:txBody>
          <a:bodyPr vert="horz" lIns="91440" tIns="45720" rIns="91440" bIns="45720" rtlCol="0" anchor="t">
            <a:normAutofit/>
          </a:bodyPr>
          <a:lstStyle/>
          <a:p>
            <a:r>
              <a:rPr lang="en-US" sz="9600"/>
              <a:t>Acknowledgements</a:t>
            </a:r>
          </a:p>
          <a:p>
            <a:r>
              <a:rPr lang="en-US" sz="5400">
                <a:ea typeface="+mn-lt"/>
                <a:cs typeface="+mn-lt"/>
              </a:rPr>
              <a:t>We would like to express our sincere gratitude to our graduate student mentor, Benyamin Fallahi Motlagh, for his invaluable guidance, leadership, and support throughout the experimental and research phases of this project. We also thank Professor Aydin Babakhani for providing the opportunity to work in his laboratory. This work was supported by the National Science Foundation (NSF) under the Future of Semiconductors initiative.</a:t>
            </a:r>
            <a:endParaRPr lang="en-US" sz="5400"/>
          </a:p>
          <a:p>
            <a:endParaRPr lang="en-US" sz="5400"/>
          </a:p>
          <a:p>
            <a:r>
              <a:rPr lang="en-US" sz="5400" b="1"/>
              <a:t>Title:</a:t>
            </a:r>
            <a:r>
              <a:rPr lang="en-US" sz="5400"/>
              <a:t> </a:t>
            </a:r>
            <a:r>
              <a:rPr lang="en-US" sz="5400">
                <a:ea typeface="+mn-lt"/>
                <a:cs typeface="+mn-lt"/>
              </a:rPr>
              <a:t>THz Sensors for Vital Sign Monitoring</a:t>
            </a:r>
            <a:endParaRPr lang="en-US" sz="5400"/>
          </a:p>
          <a:p>
            <a:endParaRPr lang="en-US" sz="9600"/>
          </a:p>
          <a:p>
            <a:endParaRPr lang="en-US" sz="9600"/>
          </a:p>
        </p:txBody>
      </p:sp>
    </p:spTree>
    <p:extLst>
      <p:ext uri="{BB962C8B-B14F-4D97-AF65-F5344CB8AC3E}">
        <p14:creationId xmlns:p14="http://schemas.microsoft.com/office/powerpoint/2010/main" val="635316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THz Sensors for Vital Sign Monitoring Text for intro section (we can cut if necessary but can prob just cut it later after they give feedback)</vt:lpstr>
      <vt:lpstr>Text for materials and methods section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2025-07-16T06:06:43Z</dcterms:created>
  <dcterms:modified xsi:type="dcterms:W3CDTF">2025-07-16T22:17:37Z</dcterms:modified>
</cp:coreProperties>
</file>