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3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7FFB1-9C48-4570-BBAE-95C34FF60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1368A9-6E75-4851-B251-5980DE929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63462-ED91-491A-BDC3-B2D2E34B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DEDE-3AE4-4FF2-AB84-BD143176E5E3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F99B5-F2A9-40C7-B63D-D66AA0C4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50EBE-1EE7-47F5-BF24-293A3CEA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8BEB-08D3-4A8A-9022-965C0ACB5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70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3A3EE-A669-440C-9975-3AC9870F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AF6888-E47A-48E7-9AD2-4C7493117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9E6440-AAFD-4053-B56B-348C53B3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DEDE-3AE4-4FF2-AB84-BD143176E5E3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E7076-8A08-4AF9-9FC8-22347EA5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D422C-5C68-4420-862B-AEC22B56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8BEB-08D3-4A8A-9022-965C0ACB5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88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E170D6-4D80-4B1E-8644-0E2B4A307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00D936-7B51-4F9B-AB67-3D2D47271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FE09F-842E-4E3F-8146-D10742FC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DEDE-3AE4-4FF2-AB84-BD143176E5E3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841D7D-7A42-4296-9D6B-1261EF9B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7D85A3-FEFC-450E-9F46-C60C1916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8BEB-08D3-4A8A-9022-965C0ACB5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17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44667-9C91-4FD0-8B0B-C9250F99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05DBC-3007-4118-922E-2DE315AE8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06007-C7AB-493E-BA0B-0F922A99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DEDE-3AE4-4FF2-AB84-BD143176E5E3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1D9BA-B9CB-490D-9AAC-0DA0E3C2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90A54-2821-48CF-B2E2-43CC6E2C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8BEB-08D3-4A8A-9022-965C0ACB5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59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65709-518E-4D08-8A39-E3185A333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DDB5BF-C43F-4430-B00D-8DDADF12E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6C222A-D79F-4AE5-B38E-CFCDD13F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DEDE-3AE4-4FF2-AB84-BD143176E5E3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5A644-F347-4B56-B311-9B147415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8D19BD-0ABD-446D-9B4A-D117FDF5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8BEB-08D3-4A8A-9022-965C0ACB5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55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F03CC-B54F-4BC6-843A-A3FC1E58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9B6B1-6DF5-450C-B5F3-1B1F4984E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DBFC2B-9C8D-4FFC-9139-7799D8A07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80ED9-633A-4103-A57E-4224CC60F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DEDE-3AE4-4FF2-AB84-BD143176E5E3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B8EAA6-6395-4DC2-BD57-38066539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D4506-F1AD-42C9-B711-ACB181AA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8BEB-08D3-4A8A-9022-965C0ACB5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39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537E2-98B1-4D76-8226-FA248C6A2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94168-30DA-4771-9E2A-A7F12CF14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39D272-0E06-47BC-A5A8-DDA477F8B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408074-E437-446F-BDC2-07F260DBB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982D5E-C190-471C-B746-522036E7D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FAA2A9-A267-40C9-99D6-B8FBA766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DEDE-3AE4-4FF2-AB84-BD143176E5E3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DCD26E-2C6A-40D0-89F6-B8218AD9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0D7F8B-14F1-4522-A637-6A4643B3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8BEB-08D3-4A8A-9022-965C0ACB5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23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E131D-A732-4A39-BC02-77145D31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5044FE-85E2-4057-A704-4B264C13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DEDE-3AE4-4FF2-AB84-BD143176E5E3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38817A-C69C-4D51-A7CB-FCC74AC1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0FE218-F676-455A-9E61-57B4429F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8BEB-08D3-4A8A-9022-965C0ACB5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84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048624-0CEC-4027-B279-5397AAFD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DEDE-3AE4-4FF2-AB84-BD143176E5E3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B3281F-BAF4-407F-87BC-4B4CA9F0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B1B7FE-0223-49EB-93D0-9B47770D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8BEB-08D3-4A8A-9022-965C0ACB5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93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0A4C7-8906-490A-A88F-826BE05AE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4A393-53C3-4044-9BA2-0F60558E4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CAAF78-8587-4429-984C-A73AA36A6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7500B1-0472-45B9-A79C-BFD9CD24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DEDE-3AE4-4FF2-AB84-BD143176E5E3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BF826C-1EF0-4710-B09B-E27F1179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08EFE1-A0B6-4F75-9D64-3BECD2AD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8BEB-08D3-4A8A-9022-965C0ACB5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39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3D5D5-6B23-4E77-95F6-725DA0CC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960512-8B57-47E0-B924-D161E5821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5AF71A-D0BC-478E-85EF-DD1D737C1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437D79-D151-4703-A260-294585A4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DEDE-3AE4-4FF2-AB84-BD143176E5E3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1CB4F5-6784-4E13-B3CF-79D37C26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83445-EC71-46F7-ACFE-2F0231B8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8BEB-08D3-4A8A-9022-965C0ACB5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91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3105A7-9165-4B42-90FF-9A6FF6642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C82378-E53F-46D5-A5AE-F14E99D7E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E34EF-375D-4158-8494-10B587D12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DDEDE-3AE4-4FF2-AB84-BD143176E5E3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6F8CC9-0265-4BD8-A0CE-28AC0047C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D8D4BC-4119-4DE4-A58B-2063ECC69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08BEB-08D3-4A8A-9022-965C0ACB5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9C7EED0-9CFB-4BFF-A1C8-96D0F910E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952500"/>
            <a:ext cx="89439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7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CC704C3-54A5-4F58-9507-A839F0A57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942975"/>
            <a:ext cx="88392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5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2F02037-D653-4D12-9BD3-EFF2DD632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966787"/>
            <a:ext cx="88963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8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90A3428-A8EA-4C36-BD9E-A0E023764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947737"/>
            <a:ext cx="91249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0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AD0A3E-DF92-4D9F-BA33-99552BC92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057275"/>
            <a:ext cx="88201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3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44E420-1744-4BF0-A235-F66AA224F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090612"/>
            <a:ext cx="87439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4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B0ED809-1EDF-49F1-BBFF-8FEB21CCD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095375"/>
            <a:ext cx="86487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2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DB80F6-C6F0-4174-ADEE-A0F05C9F4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004887"/>
            <a:ext cx="9001125" cy="4848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088CCC-1E6A-44DE-A085-AAD2BE4DC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100" y="1943231"/>
            <a:ext cx="18669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62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최창우</dc:creator>
  <cp:lastModifiedBy>최창우</cp:lastModifiedBy>
  <cp:revision>5</cp:revision>
  <dcterms:created xsi:type="dcterms:W3CDTF">2020-09-20T05:55:30Z</dcterms:created>
  <dcterms:modified xsi:type="dcterms:W3CDTF">2020-09-20T13:36:13Z</dcterms:modified>
</cp:coreProperties>
</file>