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F5AEB-EB97-4DEC-B7F4-7C48E15C5F6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BCAF-F9F1-45DD-9AB8-9B0073A3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8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BCAF-F9F1-45DD-9AB8-9B0073A34F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91E0-67D5-44C7-9024-872FE9B97C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C7D4-7E22-4C4D-97C6-B905DD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3.200.20.20:512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82"/>
            <a:ext cx="12192000" cy="68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28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" y="71020"/>
            <a:ext cx="12046998" cy="6795857"/>
          </a:xfrm>
        </p:spPr>
      </p:pic>
    </p:spTree>
    <p:extLst>
      <p:ext uri="{BB962C8B-B14F-4D97-AF65-F5344CB8AC3E}">
        <p14:creationId xmlns:p14="http://schemas.microsoft.com/office/powerpoint/2010/main" val="23684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2" y="27798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hlinkClick r:id="rId3"/>
              </a:rPr>
              <a:t>System Demonstration 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1317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Certificate Format</a:t>
            </a:r>
            <a:endParaRPr lang="en-US" sz="54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6" y="1825625"/>
            <a:ext cx="3630647" cy="4351338"/>
          </a:xfrm>
        </p:spPr>
      </p:pic>
      <p:sp>
        <p:nvSpPr>
          <p:cNvPr id="9" name="TextBox 8"/>
          <p:cNvSpPr txBox="1"/>
          <p:nvPr/>
        </p:nvSpPr>
        <p:spPr>
          <a:xfrm>
            <a:off x="1835457" y="6159084"/>
            <a:ext cx="24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Current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60688" y="6176963"/>
            <a:ext cx="24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Proposed</a:t>
            </a:r>
            <a:endParaRPr lang="en-US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02" y="1825625"/>
            <a:ext cx="4186595" cy="4351338"/>
          </a:xfrm>
        </p:spPr>
      </p:pic>
    </p:spTree>
    <p:extLst>
      <p:ext uri="{BB962C8B-B14F-4D97-AF65-F5344CB8AC3E}">
        <p14:creationId xmlns:p14="http://schemas.microsoft.com/office/powerpoint/2010/main" val="27712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90" y="260229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US" sz="9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Widescreen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System Demonstration </vt:lpstr>
      <vt:lpstr>Certificate Format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15</cp:revision>
  <dcterms:created xsi:type="dcterms:W3CDTF">2022-12-08T04:56:32Z</dcterms:created>
  <dcterms:modified xsi:type="dcterms:W3CDTF">2022-12-08T06:01:13Z</dcterms:modified>
</cp:coreProperties>
</file>