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950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7AE99-33D4-01AB-2280-2479BBA6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F12EE3-844B-DAA0-3B93-79653CF3C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28A6A-74D1-9A74-8109-EF849C48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43D63-C7C6-8178-246B-2AD9A53A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2B11C-9E93-3F7F-C813-91CFD533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0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73AFA-354D-91A0-7A9C-921D83B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591D2-893D-0D82-F385-886618DB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3862-C6C8-4ECC-7E87-212F73CD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499DC-750A-ADA5-7C9F-CDF4FE5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31D32-80B4-4140-AEC1-5557CA87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00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FA6B3C-AEF0-5D0E-9924-3880B2445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20524B-48CC-29F5-2423-EEFA22F60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748F93-F132-F350-8817-A3EDF1F4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9CCA1-91A9-0BA1-DE0B-A9A51CCA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8790D-46A1-4057-BF5F-39625954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06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A8373-271A-4DF5-C553-64D632C8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250E2-6D67-CB01-BC31-608D0605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AAF76-D075-909E-0873-B0292918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4D08E-85DC-086D-4513-0ABCAAED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9964A9-C4F7-C288-3C0E-EA4E5BE8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89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A0ED-42E0-E739-F9F1-E81C7484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104E5-1B96-899A-B4A3-B8A033D4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69314-339B-70DC-2E4A-C01677DC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16CCE-D1B3-E972-25EE-92CB95C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E851-17FC-573E-63F0-BF237FBB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2DCE9-E53C-F7FE-7B07-A05EB33B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7B1E5-FC92-B617-7642-0B75AFB1C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C5CDD-440F-667E-2301-7B57E7501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DB73F-8E14-3F95-12F4-B7202AE1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25F83-46B2-9CD8-51D5-1F97939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05EC2-4FFE-9D1D-6FDD-57ADFED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2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D52CA-BAC6-05B8-588E-CB3022FD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B09FE-B44B-CABE-9811-14A579174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9B8895-AE7F-7FA8-2377-B7FB60790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377CE9-1817-2267-1000-F8D0446B6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035C51-F990-0491-7F2C-60248DC90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5111CC-BD08-BCFD-CCAF-B0017CE4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C59505-54A3-5CBC-34B1-D769D402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2BC45C-0ADA-A1F2-C6AC-1CE52EFD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21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070455-3C83-56E3-8384-61DE1D26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A04E2C-0947-618A-AF2D-59CCD048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7FD06-19EC-5D98-DFDC-1557DD96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4ED2D2-8974-8702-8509-DE8426AE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6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B9F96-D790-0402-1D2A-7CE2F388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B8903-85DB-BA6D-C6AD-E3F4640AE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0FFE1-1758-DD42-CCBE-BC339D98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2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03B9C-386F-0796-2F82-FE3D1954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12417-4205-6C25-D317-88464598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586866-65B9-62BA-7499-92746F090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D7EC18-01B1-FC89-C923-08836297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69680F-639F-F2C8-7BB9-40A61B32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8234C-81C6-8C70-394B-E8C713DE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08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E13D3-4354-FBA6-F4EB-19668FBE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96AF38-33AF-24A7-BA36-7CC08030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B32401-A406-A0F5-2B30-DFD254C69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461F6-10A4-38C0-7210-AA3B6CA3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C5BF9-3FA9-04FD-C486-54247850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976E2B-A219-708F-3BDE-50B5C833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6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DE7AC3-B0BD-FB68-8877-9075241D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F40E7-A33B-125A-E78D-33BD145B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78256F-D067-3269-FA73-FBCAA3D24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6DA7F-8300-4565-B361-74564B21139A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88C0-BF5E-DFB8-86DD-CDBF2BA8C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3A997-0970-F29C-6256-0FC6038B5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FB5F6-36C4-4C75-9EDA-1A5D8AB4CB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8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A8173-8E61-785D-0454-5A8B99C0C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9F6FE5-C17D-1180-C4BC-4724B7A75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9BC17C-B165-E1F1-4766-6F58347D09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9453" b="61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A618BF-7E72-7A2C-5E57-1264B6B0CE88}"/>
              </a:ext>
            </a:extLst>
          </p:cNvPr>
          <p:cNvSpPr txBox="1"/>
          <p:nvPr/>
        </p:nvSpPr>
        <p:spPr>
          <a:xfrm>
            <a:off x="2575645" y="1526406"/>
            <a:ext cx="7040710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900" b="1" dirty="0">
                <a:solidFill>
                  <a:schemeClr val="bg1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通 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3CCA5-DB4B-9514-C7A2-F5BEA4217F24}"/>
              </a:ext>
            </a:extLst>
          </p:cNvPr>
          <p:cNvGrpSpPr/>
          <p:nvPr/>
        </p:nvGrpSpPr>
        <p:grpSpPr>
          <a:xfrm>
            <a:off x="3243420" y="5216164"/>
            <a:ext cx="5705161" cy="955851"/>
            <a:chOff x="3565424" y="5393964"/>
            <a:chExt cx="5705161" cy="955851"/>
          </a:xfrm>
        </p:grpSpPr>
        <p:pic>
          <p:nvPicPr>
            <p:cNvPr id="8" name="图片 7" descr="徽标&#10;&#10;描述已自动生成">
              <a:extLst>
                <a:ext uri="{FF2B5EF4-FFF2-40B4-BE49-F238E27FC236}">
                  <a16:creationId xmlns:a16="http://schemas.microsoft.com/office/drawing/2014/main" id="{AEA53DFB-BFC1-7C28-7806-27C4FADB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5424" y="5393964"/>
              <a:ext cx="955851" cy="955851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D57D76-6A8D-0259-CA39-186C13F5EB0F}"/>
                </a:ext>
              </a:extLst>
            </p:cNvPr>
            <p:cNvSpPr txBox="1"/>
            <p:nvPr/>
          </p:nvSpPr>
          <p:spPr>
            <a:xfrm>
              <a:off x="4389120" y="5487169"/>
              <a:ext cx="48814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3900" b="1">
                  <a:solidFill>
                    <a:schemeClr val="bg1"/>
                  </a:solidFill>
                  <a:latin typeface="阿里巴巴普惠体 Heavy" panose="00020600040101010101" pitchFamily="18" charset="-122"/>
                  <a:ea typeface="阿里巴巴普惠体 Heavy" panose="00020600040101010101" pitchFamily="18" charset="-122"/>
                  <a:cs typeface="阿里巴巴普惠体 Heavy" panose="00020600040101010101" pitchFamily="18" charset="-122"/>
                </a:defRPr>
              </a:lvl1pPr>
            </a:lstStyle>
            <a:p>
              <a:r>
                <a:rPr lang="en-US" altLang="zh-CN" sz="4400" dirty="0"/>
                <a:t>| ICER233</a:t>
              </a:r>
              <a:r>
                <a:rPr lang="zh-CN" altLang="en-US" sz="4400" dirty="0"/>
                <a:t>‘</a:t>
              </a:r>
              <a:r>
                <a:rPr lang="en-US" altLang="zh-CN" sz="4400" dirty="0"/>
                <a:t>S BLOG</a:t>
              </a:r>
              <a:endParaRPr lang="zh-CN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45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阿里巴巴普惠体 Heavy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 王</dc:creator>
  <cp:lastModifiedBy>龙 王</cp:lastModifiedBy>
  <cp:revision>1</cp:revision>
  <dcterms:created xsi:type="dcterms:W3CDTF">2023-12-24T07:40:40Z</dcterms:created>
  <dcterms:modified xsi:type="dcterms:W3CDTF">2023-12-24T07:44:04Z</dcterms:modified>
</cp:coreProperties>
</file>