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.png" ContentType="image/png"/>
  <Override PartName="/ppt/media/image2.jpeg" ContentType="image/jpeg"/>
  <Override PartName="/ppt/media/image53.jpeg" ContentType="image/jpeg"/>
  <Override PartName="/ppt/media/image43.tif" ContentType="image/tiff"/>
  <Override PartName="/ppt/media/image10.jpeg" ContentType="image/jpeg"/>
  <Override PartName="/ppt/media/image26.png" ContentType="image/png"/>
  <Override PartName="/ppt/media/image36.jpeg" ContentType="image/jpeg"/>
  <Override PartName="/ppt/media/image44.png" ContentType="image/png"/>
  <Override PartName="/ppt/media/image4.jpeg" ContentType="image/jpeg"/>
  <Override PartName="/ppt/media/image9.jpeg" ContentType="image/jpeg"/>
  <Override PartName="/ppt/media/image8.jpeg" ContentType="image/jpeg"/>
  <Override PartName="/ppt/media/image18.jpeg" ContentType="image/jpeg"/>
  <Override PartName="/ppt/media/image49.jpeg" ContentType="image/jpeg"/>
  <Override PartName="/ppt/media/image15.jpeg" ContentType="image/jpeg"/>
  <Override PartName="/ppt/media/image39.png" ContentType="image/png"/>
  <Override PartName="/ppt/media/image16.jpeg" ContentType="image/jpeg"/>
  <Override PartName="/ppt/media/image20.png" ContentType="image/png"/>
  <Override PartName="/ppt/media/image54.png" ContentType="image/png"/>
  <Override PartName="/ppt/media/image3.png" ContentType="image/png"/>
  <Override PartName="/ppt/media/image55.png" ContentType="image/png"/>
  <Override PartName="/ppt/media/image21.png" ContentType="image/png"/>
  <Override PartName="/ppt/media/image5.png" ContentType="image/png"/>
  <Override PartName="/ppt/media/image22.png" ContentType="image/png"/>
  <Override PartName="/ppt/media/image29.png" ContentType="image/png"/>
  <Override PartName="/ppt/media/image6.png" ContentType="image/png"/>
  <Override PartName="/ppt/media/image23.png" ContentType="image/png"/>
  <Override PartName="/ppt/media/image48.png" ContentType="image/png"/>
  <Override PartName="/ppt/media/image14.png" ContentType="image/png"/>
  <Override PartName="/ppt/media/image37.jpeg" ContentType="image/jpeg"/>
  <Override PartName="/ppt/media/image45.png" ContentType="image/png"/>
  <Override PartName="/ppt/media/image19.jpeg" ContentType="image/jpeg"/>
  <Override PartName="/ppt/media/image17.png" ContentType="image/png"/>
  <Override PartName="/ppt/media/image25.png" ContentType="image/png"/>
  <Override PartName="/ppt/media/image31.png" ContentType="image/png"/>
  <Override PartName="/ppt/media/image32.png" ContentType="image/png"/>
  <Override PartName="/ppt/media/image33.png" ContentType="image/png"/>
  <Override PartName="/ppt/media/image7.png" ContentType="image/png"/>
  <Override PartName="/ppt/media/image38.jpeg" ContentType="image/jpeg"/>
  <Override PartName="/ppt/media/image24.png" ContentType="image/png"/>
  <Override PartName="/ppt/media/image28.png" ContentType="image/png"/>
  <Override PartName="/ppt/media/image35.jpeg" ContentType="image/jpeg"/>
  <Override PartName="/ppt/media/image34.png" ContentType="image/png"/>
  <Override PartName="/ppt/media/image52.jpeg" ContentType="image/jpeg"/>
  <Override PartName="/ppt/media/image30.png" ContentType="image/png"/>
  <Override PartName="/ppt/media/image56.jpeg" ContentType="image/jpeg"/>
  <Override PartName="/ppt/media/image40.png" ContentType="image/png"/>
  <Override PartName="/ppt/media/image46.png" ContentType="image/png"/>
  <Override PartName="/ppt/media/image12.png" ContentType="image/png"/>
  <Override PartName="/ppt/media/image50.jpeg" ContentType="image/jpeg"/>
  <Override PartName="/ppt/media/image41.png" ContentType="image/png"/>
  <Override PartName="/ppt/media/image47.png" ContentType="image/png"/>
  <Override PartName="/ppt/media/image13.png" ContentType="image/png"/>
  <Override PartName="/ppt/media/image42.png" ContentType="image/png"/>
  <Override PartName="/ppt/media/image51.png" ContentType="image/png"/>
  <Override PartName="/ppt/media/image27.png" ContentType="image/png"/>
  <Override PartName="/ppt/media/image11.jpeg" ContentType="image/jpeg"/>
  <Override PartName="/ppt/_rels/presentation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_rels/slideLayout60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9.xml.rels" ContentType="application/vnd.openxmlformats-package.relationships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s/_rels/slide40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35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30.xml.rels" ContentType="application/vnd.openxmlformats-package.relationships+xml"/>
  <Override PartName="/ppt/slides/_rels/slide27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16.xml.rels" ContentType="application/vnd.openxmlformats-package.relationships+xml"/>
  <Override PartName="/ppt/slides/_rels/slide47.xml.rels" ContentType="application/vnd.openxmlformats-package.relationships+xml"/>
  <Override PartName="/ppt/slides/_rels/slide17.xml.rels" ContentType="application/vnd.openxmlformats-package.relationships+xml"/>
  <Override PartName="/ppt/slides/_rels/slide15.xml.rels" ContentType="application/vnd.openxmlformats-package.relationships+xml"/>
  <Override PartName="/ppt/slides/_rels/slide46.xml.rels" ContentType="application/vnd.openxmlformats-package.relationships+xml"/>
  <Override PartName="/ppt/slides/_rels/slide14.xml.rels" ContentType="application/vnd.openxmlformats-package.relationships+xml"/>
  <Override PartName="/ppt/slides/_rels/slide45.xml.rels" ContentType="application/vnd.openxmlformats-package.relationships+xml"/>
  <Override PartName="/ppt/slides/_rels/slide11.xml.rels" ContentType="application/vnd.openxmlformats-package.relationships+xml"/>
  <Override PartName="/ppt/slides/_rels/slide42.xml.rels" ContentType="application/vnd.openxmlformats-package.relationships+xml"/>
  <Override PartName="/ppt/slides/_rels/slide4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43.xml.rels" ContentType="application/vnd.openxmlformats-package.relationships+xml"/>
  <Override PartName="/ppt/slides/_rels/slide39.xml.rels" ContentType="application/vnd.openxmlformats-package.relationships+xml"/>
  <Override PartName="/ppt/slides/_rels/slide10.xml.rels" ContentType="application/vnd.openxmlformats-package.relationships+xml"/>
  <Override PartName="/ppt/slides/_rels/slide41.xml.rels" ContentType="application/vnd.openxmlformats-package.relationships+xml"/>
  <Override PartName="/ppt/slides/_rels/slide38.xml.rels" ContentType="application/vnd.openxmlformats-package.relationships+xml"/>
  <Override PartName="/ppt/slides/_rels/slide1.xml.rels" ContentType="application/vnd.openxmlformats-package.relationships+xml"/>
  <Override PartName="/ppt/slides/slide21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2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4.xml" ContentType="application/vnd.openxmlformats-officedocument.presentationml.slide+xml"/>
  <Override PartName="/ppt/slides/slide25.xml" ContentType="application/vnd.openxmlformats-officedocument.presentationml.slide+xml"/>
  <Override PartName="/ppt/slides/slide5.xml" ContentType="application/vnd.openxmlformats-officedocument.presentationml.slide+xml"/>
  <Override PartName="/ppt/slides/slide26.xml" ContentType="application/vnd.openxmlformats-officedocument.presentationml.slide+xml"/>
  <Override PartName="/ppt/slides/slide6.xml" ContentType="application/vnd.openxmlformats-officedocument.presentationml.slide+xml"/>
  <Override PartName="/ppt/slides/slide44.xml" ContentType="application/vnd.openxmlformats-officedocument.presentationml.slide+xml"/>
  <Override PartName="/ppt/slides/slide10.xml" ContentType="application/vnd.openxmlformats-officedocument.presentationml.slide+xml"/>
  <Override PartName="/ppt/slides/slide41.xml" ContentType="application/vnd.openxmlformats-officedocument.presentationml.slide+xml"/>
  <Override PartName="/ppt/slides/slide27.xml" ContentType="application/vnd.openxmlformats-officedocument.presentationml.slide+xml"/>
  <Override PartName="/ppt/slides/slide7.xml" ContentType="application/vnd.openxmlformats-officedocument.presentationml.slide+xml"/>
  <Override PartName="/ppt/slides/slide45.xml" ContentType="application/vnd.openxmlformats-officedocument.presentationml.slide+xml"/>
  <Override PartName="/ppt/slides/slide11.xml" ContentType="application/vnd.openxmlformats-officedocument.presentationml.slide+xml"/>
  <Override PartName="/ppt/slides/slide42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46.xml" ContentType="application/vnd.openxmlformats-officedocument.presentationml.slide+xml"/>
  <Override PartName="/ppt/slides/slide12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9.xml" ContentType="application/vnd.openxmlformats-officedocument.presentationml.slide+xml"/>
  <Override PartName="/ppt/slides/slide9.xml" ContentType="application/vnd.openxmlformats-officedocument.presentationml.slide+xml"/>
  <Override PartName="/ppt/slides/slide1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AAFB22A-2B3C-4CC2-BD91-5641DFFE140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860E97-BC10-4219-8CBD-2972310D654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316093C-7D9A-4B7E-B8C4-FC1110A76C4F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3E88842-B82E-44CF-8212-0DAA7567CE0B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9AE5B0A-A0BA-4567-BD65-9ACFE0CADB4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060F1F-58C2-4F2A-ADCF-EEBC1D2F07E0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4471017-024C-438E-B92C-5BE24D7671C9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1DC9090-DFBC-4A4E-85B4-A888E4326A3D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D7E91AB-7BC2-4027-BDBC-A606D31B1C0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A3543A-7BD6-4690-90C8-AE536A5B33C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9F75A2-B32B-4180-A7EA-11F1E190F60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13522A0-09DC-4D69-BE9F-BB6AC15FE63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9A45B46-D787-4240-B83E-3D438FA739E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6A03C5A-E65A-48BE-976C-0A7EB84D7FA2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7B23F6-0488-4029-8EA3-2E4CF7630222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7AA5EFC-DF0E-4450-AC29-EA4AD7E14834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87AAD43-82BD-4454-8045-F7F426CE4F23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63D1270-8D96-4AFA-A062-8B8EBDEB2E06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6D2752-E096-4430-BB2B-F0FD4D5E26D6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6E93466-F50A-4B40-BFCB-3080A6C196B9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3F0A00F-1343-4597-9835-89B7DD5668CD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92EDDD-4B9F-4D1F-AB13-DE8A21CF7ED6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9E37914-635D-448B-824E-D7924A870793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CA822CD-50BA-4D43-BD59-571F72BE78B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0AEA398-0ED7-4864-BF7C-DCC81A3EA8CD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4714F69-72F4-4C44-89D2-9E02D0D20A63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A4BD8ED-88FF-4858-A42F-AC199573CBA6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64611F-6C17-419C-93E8-0753AF4793D1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AE726A0-9AE5-4CD0-A7EF-4E1E0A2B29EA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0D2F81-EF65-4660-8039-57AD6691D220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B142B46-85E2-4ECB-9CB6-6B5B9466D745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D8A2BA2-F592-4B14-A29B-32C49A9F118A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8084025-9D65-48AD-AB9A-FEA46EE4863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A49019F-14B1-4A93-8343-89AB853D59C7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EC4BB0A-776A-4FEB-AC6D-F58777BE4E08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CD3849B-92CB-434A-804C-1BBFF4600D14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B3E2759-D647-4F2E-AAC9-6B955AB3031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96899FA-AC00-425D-8DDE-80486DB3743B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DAC9688-8A1A-4EAF-B111-0C1AC1241FF1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818F49-AA3F-424A-A383-B7A6590353C1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E58F4CD-88C3-49A6-BCC9-EA7EE8523FEE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C759856-A4D4-4C65-98E5-645A5738D1FE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57C1EF5-A23B-44AB-B86F-230B2802082B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5B1616-C2CC-4EFB-B848-61C86DAA361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B73CDA5-028B-4826-941D-9DB01782942B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2F7D85A-F224-4AD8-9C83-241D0DCADAD8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BB154F1-272F-4C1F-8FA4-F179D8C4669F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092EEF-9957-4907-9DEE-9C98796CD413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41FED68-F423-4D02-A6EE-CAC3876A1178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8C6657E-2CBC-4E20-88A1-DF3193272EBA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58434F3-235A-4617-9CCC-27CC62EAFF5D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47AE16-10EA-4B68-8192-52822893F739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329143-14BD-4F19-B284-59A7BB24C3E9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ACD1E1D-1D64-490F-AC77-D69A3D18240A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F27366A-BF47-4512-84AB-2B5E0198940A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319FFBB-17C1-4B60-A3C3-8ED1828431C3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9DEF089-D5D3-4EB6-B5BC-1A4E51578F4D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C40353B-DD82-420E-8752-FA3D4046EBA7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EBE79FA-A3AB-4165-AEFD-F3B2A9F98C8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38C31F8-6145-4A31-938F-8CE2919B9B4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 idx="1"/>
          </p:nvPr>
        </p:nvSpPr>
        <p:spPr>
          <a:xfrm>
            <a:off x="6553080" y="6180120"/>
            <a:ext cx="360360" cy="3524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419" sz="18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sldNum" idx="2"/>
          </p:nvPr>
        </p:nvSpPr>
        <p:spPr>
          <a:xfrm>
            <a:off x="6553080" y="6180120"/>
            <a:ext cx="360360" cy="3524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419" sz="18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"/>
          </p:nvPr>
        </p:nvSpPr>
        <p:spPr>
          <a:xfrm>
            <a:off x="6553080" y="6180120"/>
            <a:ext cx="360360" cy="3524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419" sz="18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sldNum" idx="4"/>
          </p:nvPr>
        </p:nvSpPr>
        <p:spPr>
          <a:xfrm>
            <a:off x="6553080" y="6180120"/>
            <a:ext cx="360360" cy="3524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s-419" sz="1800" spc="-1" strike="noStrike">
                <a:solidFill>
                  <a:srgbClr val="000000"/>
                </a:solidFill>
                <a:latin typeface="Times New Roman"/>
              </a:rPr>
              <a:t>Click to edit the title text format</a:t>
            </a: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419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419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4400" spc="-1" strike="noStrike">
                <a:solidFill>
                  <a:srgbClr val="1f497d"/>
                </a:solidFill>
                <a:latin typeface="Arial"/>
                <a:ea typeface="Arial"/>
              </a:rPr>
              <a:t>Texto del título</a:t>
            </a:r>
            <a:endParaRPr b="0" lang="es-419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t">
            <a:noAutofit/>
          </a:bodyPr>
          <a:p>
            <a:pPr marL="343080"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Nivel de texto 1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Nivel de texto 2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Nivel de texto 3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Nivel de texto 4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Nivel de texto 5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sldNum" idx="5"/>
          </p:nvPr>
        </p:nvSpPr>
        <p:spPr>
          <a:xfrm>
            <a:off x="6553080" y="6360120"/>
            <a:ext cx="360360" cy="35244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>
              <a:buNone/>
            </a:pPr>
            <a:endParaRPr b="0" lang="es-419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1.jpeg"/><Relationship Id="rId3" Type="http://schemas.openxmlformats.org/officeDocument/2006/relationships/image" Target="../media/image11.jpeg"/><Relationship Id="rId4" Type="http://schemas.openxmlformats.org/officeDocument/2006/relationships/image" Target="../media/image11.jpeg"/><Relationship Id="rId5" Type="http://schemas.openxmlformats.org/officeDocument/2006/relationships/image" Target="../media/image11.jpeg"/><Relationship Id="rId6" Type="http://schemas.openxmlformats.org/officeDocument/2006/relationships/image" Target="../media/image11.jpeg"/><Relationship Id="rId7" Type="http://schemas.openxmlformats.org/officeDocument/2006/relationships/image" Target="../media/image11.jpeg"/><Relationship Id="rId8" Type="http://schemas.openxmlformats.org/officeDocument/2006/relationships/image" Target="../media/image11.jpeg"/><Relationship Id="rId9" Type="http://schemas.openxmlformats.org/officeDocument/2006/relationships/image" Target="../media/image11.jpeg"/><Relationship Id="rId10" Type="http://schemas.openxmlformats.org/officeDocument/2006/relationships/image" Target="../media/image11.jpeg"/><Relationship Id="rId11" Type="http://schemas.openxmlformats.org/officeDocument/2006/relationships/image" Target="../media/image11.jpeg"/><Relationship Id="rId12" Type="http://schemas.openxmlformats.org/officeDocument/2006/relationships/slideLayout" Target="../slideLayouts/slideLayout1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1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3.png"/><Relationship Id="rId9" Type="http://schemas.openxmlformats.org/officeDocument/2006/relationships/image" Target="../media/image3.png"/><Relationship Id="rId10" Type="http://schemas.openxmlformats.org/officeDocument/2006/relationships/image" Target="../media/image3.png"/><Relationship Id="rId11" Type="http://schemas.openxmlformats.org/officeDocument/2006/relationships/image" Target="../media/image3.png"/><Relationship Id="rId12" Type="http://schemas.openxmlformats.org/officeDocument/2006/relationships/image" Target="../media/image3.png"/><Relationship Id="rId13" Type="http://schemas.openxmlformats.org/officeDocument/2006/relationships/image" Target="../media/image3.png"/><Relationship Id="rId14" Type="http://schemas.openxmlformats.org/officeDocument/2006/relationships/image" Target="../media/image3.png"/><Relationship Id="rId15" Type="http://schemas.openxmlformats.org/officeDocument/2006/relationships/image" Target="../media/image3.png"/><Relationship Id="rId16" Type="http://schemas.openxmlformats.org/officeDocument/2006/relationships/image" Target="../media/image3.png"/><Relationship Id="rId17" Type="http://schemas.openxmlformats.org/officeDocument/2006/relationships/image" Target="../media/image3.png"/><Relationship Id="rId18" Type="http://schemas.openxmlformats.org/officeDocument/2006/relationships/image" Target="../media/image3.png"/><Relationship Id="rId19" Type="http://schemas.openxmlformats.org/officeDocument/2006/relationships/image" Target="../media/image3.png"/><Relationship Id="rId20" Type="http://schemas.openxmlformats.org/officeDocument/2006/relationships/image" Target="../media/image3.png"/><Relationship Id="rId21" Type="http://schemas.openxmlformats.org/officeDocument/2006/relationships/image" Target="../media/image4.jpeg"/><Relationship Id="rId22" Type="http://schemas.openxmlformats.org/officeDocument/2006/relationships/slideLayout" Target="../slideLayouts/slideLayout1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5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3.png"/><Relationship Id="rId9" Type="http://schemas.openxmlformats.org/officeDocument/2006/relationships/image" Target="../media/image3.png"/><Relationship Id="rId10" Type="http://schemas.openxmlformats.org/officeDocument/2006/relationships/image" Target="../media/image3.png"/><Relationship Id="rId11" Type="http://schemas.openxmlformats.org/officeDocument/2006/relationships/image" Target="../media/image3.png"/><Relationship Id="rId12" Type="http://schemas.openxmlformats.org/officeDocument/2006/relationships/image" Target="../media/image3.png"/><Relationship Id="rId13" Type="http://schemas.openxmlformats.org/officeDocument/2006/relationships/image" Target="../media/image3.png"/><Relationship Id="rId14" Type="http://schemas.openxmlformats.org/officeDocument/2006/relationships/image" Target="../media/image3.png"/><Relationship Id="rId15" Type="http://schemas.openxmlformats.org/officeDocument/2006/relationships/image" Target="../media/image3.png"/><Relationship Id="rId16" Type="http://schemas.openxmlformats.org/officeDocument/2006/relationships/image" Target="../media/image3.png"/><Relationship Id="rId17" Type="http://schemas.openxmlformats.org/officeDocument/2006/relationships/image" Target="../media/image3.png"/><Relationship Id="rId18" Type="http://schemas.openxmlformats.org/officeDocument/2006/relationships/image" Target="../media/image3.png"/><Relationship Id="rId19" Type="http://schemas.openxmlformats.org/officeDocument/2006/relationships/image" Target="../media/image3.png"/><Relationship Id="rId20" Type="http://schemas.openxmlformats.org/officeDocument/2006/relationships/image" Target="../media/image3.png"/><Relationship Id="rId21" Type="http://schemas.openxmlformats.org/officeDocument/2006/relationships/image" Target="../media/image4.jpeg"/><Relationship Id="rId22" Type="http://schemas.openxmlformats.org/officeDocument/2006/relationships/slideLayout" Target="../slideLayouts/slideLayout1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jpeg"/><Relationship Id="rId3" Type="http://schemas.openxmlformats.org/officeDocument/2006/relationships/image" Target="../media/image18.jpeg"/><Relationship Id="rId4" Type="http://schemas.openxmlformats.org/officeDocument/2006/relationships/image" Target="../media/image18.jpeg"/><Relationship Id="rId5" Type="http://schemas.openxmlformats.org/officeDocument/2006/relationships/image" Target="../media/image18.jpe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image" Target="../media/image18.jpeg"/><Relationship Id="rId9" Type="http://schemas.openxmlformats.org/officeDocument/2006/relationships/image" Target="../media/image17.png"/><Relationship Id="rId10" Type="http://schemas.openxmlformats.org/officeDocument/2006/relationships/image" Target="../media/image17.png"/><Relationship Id="rId11" Type="http://schemas.openxmlformats.org/officeDocument/2006/relationships/image" Target="../media/image17.png"/><Relationship Id="rId12" Type="http://schemas.openxmlformats.org/officeDocument/2006/relationships/image" Target="../media/image17.png"/><Relationship Id="rId13" Type="http://schemas.openxmlformats.org/officeDocument/2006/relationships/image" Target="../media/image17.png"/><Relationship Id="rId14" Type="http://schemas.openxmlformats.org/officeDocument/2006/relationships/image" Target="../media/image17.png"/><Relationship Id="rId15" Type="http://schemas.openxmlformats.org/officeDocument/2006/relationships/image" Target="../media/image17.png"/><Relationship Id="rId16" Type="http://schemas.openxmlformats.org/officeDocument/2006/relationships/image" Target="../media/image17.png"/><Relationship Id="rId17" Type="http://schemas.openxmlformats.org/officeDocument/2006/relationships/image" Target="../media/image17.png"/><Relationship Id="rId18" Type="http://schemas.openxmlformats.org/officeDocument/2006/relationships/image" Target="../media/image17.png"/><Relationship Id="rId19" Type="http://schemas.openxmlformats.org/officeDocument/2006/relationships/image" Target="../media/image17.png"/><Relationship Id="rId20" Type="http://schemas.openxmlformats.org/officeDocument/2006/relationships/image" Target="../media/image17.png"/><Relationship Id="rId21" Type="http://schemas.openxmlformats.org/officeDocument/2006/relationships/image" Target="../media/image17.png"/><Relationship Id="rId22" Type="http://schemas.openxmlformats.org/officeDocument/2006/relationships/image" Target="../media/image17.png"/><Relationship Id="rId23" Type="http://schemas.openxmlformats.org/officeDocument/2006/relationships/image" Target="../media/image17.png"/><Relationship Id="rId24" Type="http://schemas.openxmlformats.org/officeDocument/2006/relationships/image" Target="../media/image17.png"/><Relationship Id="rId25" Type="http://schemas.openxmlformats.org/officeDocument/2006/relationships/image" Target="../media/image17.png"/><Relationship Id="rId26" Type="http://schemas.openxmlformats.org/officeDocument/2006/relationships/image" Target="../media/image19.jpeg"/><Relationship Id="rId27" Type="http://schemas.openxmlformats.org/officeDocument/2006/relationships/image" Target="../media/image19.jpeg"/><Relationship Id="rId28" Type="http://schemas.openxmlformats.org/officeDocument/2006/relationships/slideLayout" Target="../slideLayouts/slideLayout1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25.png"/><Relationship Id="rId7" Type="http://schemas.openxmlformats.org/officeDocument/2006/relationships/slideLayout" Target="../slideLayouts/slideLayout1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1.png"/><Relationship Id="rId9" Type="http://schemas.openxmlformats.org/officeDocument/2006/relationships/image" Target="../media/image32.png"/><Relationship Id="rId10" Type="http://schemas.openxmlformats.org/officeDocument/2006/relationships/image" Target="../media/image32.png"/><Relationship Id="rId11" Type="http://schemas.openxmlformats.org/officeDocument/2006/relationships/slideLayout" Target="../slideLayouts/slideLayout1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image" Target="../media/image34.png"/><Relationship Id="rId3" Type="http://schemas.openxmlformats.org/officeDocument/2006/relationships/image" Target="../media/image34.png"/><Relationship Id="rId4" Type="http://schemas.openxmlformats.org/officeDocument/2006/relationships/slideLayout" Target="../slideLayouts/slideLayout50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5.jpeg"/><Relationship Id="rId2" Type="http://schemas.openxmlformats.org/officeDocument/2006/relationships/slideLayout" Target="../slideLayouts/slideLayout50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36.jpeg"/><Relationship Id="rId2" Type="http://schemas.openxmlformats.org/officeDocument/2006/relationships/image" Target="../media/image37.jpeg"/><Relationship Id="rId3" Type="http://schemas.openxmlformats.org/officeDocument/2006/relationships/slideLayout" Target="../slideLayouts/slideLayout1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8.jpeg"/><Relationship Id="rId2" Type="http://schemas.openxmlformats.org/officeDocument/2006/relationships/slideLayout" Target="../slideLayouts/slideLayout1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3.png"/><Relationship Id="rId9" Type="http://schemas.openxmlformats.org/officeDocument/2006/relationships/image" Target="../media/image3.png"/><Relationship Id="rId10" Type="http://schemas.openxmlformats.org/officeDocument/2006/relationships/image" Target="../media/image3.png"/><Relationship Id="rId11" Type="http://schemas.openxmlformats.org/officeDocument/2006/relationships/image" Target="../media/image3.png"/><Relationship Id="rId12" Type="http://schemas.openxmlformats.org/officeDocument/2006/relationships/image" Target="../media/image3.png"/><Relationship Id="rId13" Type="http://schemas.openxmlformats.org/officeDocument/2006/relationships/image" Target="../media/image3.png"/><Relationship Id="rId14" Type="http://schemas.openxmlformats.org/officeDocument/2006/relationships/image" Target="../media/image3.png"/><Relationship Id="rId15" Type="http://schemas.openxmlformats.org/officeDocument/2006/relationships/image" Target="../media/image3.png"/><Relationship Id="rId16" Type="http://schemas.openxmlformats.org/officeDocument/2006/relationships/image" Target="../media/image3.png"/><Relationship Id="rId17" Type="http://schemas.openxmlformats.org/officeDocument/2006/relationships/image" Target="../media/image3.png"/><Relationship Id="rId18" Type="http://schemas.openxmlformats.org/officeDocument/2006/relationships/image" Target="../media/image3.png"/><Relationship Id="rId19" Type="http://schemas.openxmlformats.org/officeDocument/2006/relationships/slideLayout" Target="../slideLayouts/slideLayout1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slideLayout" Target="../slideLayouts/slideLayout1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43.tif"/><Relationship Id="rId2" Type="http://schemas.openxmlformats.org/officeDocument/2006/relationships/slideLayout" Target="../slideLayouts/slideLayout1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slideLayout" Target="../slideLayouts/slideLayout1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49.jpeg"/><Relationship Id="rId2" Type="http://schemas.openxmlformats.org/officeDocument/2006/relationships/slideLayout" Target="../slideLayouts/slideLayout50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5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52.jpeg"/><Relationship Id="rId2" Type="http://schemas.openxmlformats.org/officeDocument/2006/relationships/slideLayout" Target="../slideLayouts/slideLayout1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image" Target="../media/image53.jpeg"/><Relationship Id="rId2" Type="http://schemas.openxmlformats.org/officeDocument/2006/relationships/slideLayout" Target="../slideLayouts/slideLayout1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2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2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56.jpeg"/><Relationship Id="rId2" Type="http://schemas.openxmlformats.org/officeDocument/2006/relationships/slideLayout" Target="../slideLayouts/slideLayout2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3.png"/><Relationship Id="rId5" Type="http://schemas.openxmlformats.org/officeDocument/2006/relationships/image" Target="../media/image3.png"/><Relationship Id="rId6" Type="http://schemas.openxmlformats.org/officeDocument/2006/relationships/image" Target="../media/image3.png"/><Relationship Id="rId7" Type="http://schemas.openxmlformats.org/officeDocument/2006/relationships/image" Target="../media/image3.png"/><Relationship Id="rId8" Type="http://schemas.openxmlformats.org/officeDocument/2006/relationships/image" Target="../media/image3.png"/><Relationship Id="rId9" Type="http://schemas.openxmlformats.org/officeDocument/2006/relationships/image" Target="../media/image3.png"/><Relationship Id="rId10" Type="http://schemas.openxmlformats.org/officeDocument/2006/relationships/image" Target="../media/image3.png"/><Relationship Id="rId11" Type="http://schemas.openxmlformats.org/officeDocument/2006/relationships/image" Target="../media/image3.png"/><Relationship Id="rId12" Type="http://schemas.openxmlformats.org/officeDocument/2006/relationships/image" Target="../media/image3.png"/><Relationship Id="rId13" Type="http://schemas.openxmlformats.org/officeDocument/2006/relationships/image" Target="../media/image3.png"/><Relationship Id="rId14" Type="http://schemas.openxmlformats.org/officeDocument/2006/relationships/image" Target="../media/image3.png"/><Relationship Id="rId15" Type="http://schemas.openxmlformats.org/officeDocument/2006/relationships/image" Target="../media/image3.png"/><Relationship Id="rId16" Type="http://schemas.openxmlformats.org/officeDocument/2006/relationships/image" Target="../media/image3.png"/><Relationship Id="rId17" Type="http://schemas.openxmlformats.org/officeDocument/2006/relationships/image" Target="../media/image5.png"/><Relationship Id="rId18" Type="http://schemas.openxmlformats.org/officeDocument/2006/relationships/slideLayout" Target="../slideLayouts/slideLayout1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39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¿Cómo combatir una invasión zombie?"/>
          <p:cNvSpPr/>
          <p:nvPr/>
        </p:nvSpPr>
        <p:spPr>
          <a:xfrm>
            <a:off x="466560" y="978840"/>
            <a:ext cx="8245080" cy="702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000" spc="-1" strike="noStrike">
                <a:solidFill>
                  <a:srgbClr val="000000"/>
                </a:solidFill>
                <a:latin typeface="Calibri"/>
                <a:ea typeface="Calibri"/>
              </a:rPr>
              <a:t>¿Cómo combatir una invasión zombi?</a:t>
            </a:r>
            <a:endParaRPr b="0" lang="es-419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image.jpeg" descr="image.jpeg"/>
          <p:cNvPicPr/>
          <p:nvPr/>
        </p:nvPicPr>
        <p:blipFill>
          <a:blip r:embed="rId2"/>
          <a:stretch/>
        </p:blipFill>
        <p:spPr>
          <a:xfrm>
            <a:off x="601560" y="1798560"/>
            <a:ext cx="8110080" cy="43509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En principio había 10 zombies"/>
          <p:cNvSpPr/>
          <p:nvPr/>
        </p:nvSpPr>
        <p:spPr>
          <a:xfrm>
            <a:off x="45720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En principio había 10 zombies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image.jpeg" descr="image.jpeg"/>
          <p:cNvPicPr/>
          <p:nvPr/>
        </p:nvPicPr>
        <p:blipFill>
          <a:blip r:embed="rId1"/>
          <a:srcRect l="277" t="0" r="277" b="0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909" spc="-1" strike="noStrike">
                <a:solidFill>
                  <a:srgbClr val="1f497d"/>
                </a:solidFill>
                <a:latin typeface="Arial"/>
                <a:ea typeface="Arial"/>
              </a:rPr>
              <a:t>Si la población de zombis crece 10%</a:t>
            </a:r>
            <a:endParaRPr b="0" lang="es-419" sz="3909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t">
            <a:noAutofit/>
          </a:bodyPr>
          <a:p>
            <a:pPr marL="343080"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Acá poner crecimiento de10%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¿Es razonable este modelo?"/>
          <p:cNvSpPr/>
          <p:nvPr/>
        </p:nvSpPr>
        <p:spPr>
          <a:xfrm>
            <a:off x="457200" y="1107720"/>
            <a:ext cx="8229240" cy="41148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¿Es razonable este modelo?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¿No depende el crecimiento de los zombis de la cantidad de humanos infectados?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En principio había 10 zombies"/>
          <p:cNvSpPr/>
          <p:nvPr/>
        </p:nvSpPr>
        <p:spPr>
          <a:xfrm>
            <a:off x="45720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En principio había 10 zombies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5" name="image.jpeg" descr="image.jpeg"/>
          <p:cNvPicPr/>
          <p:nvPr/>
        </p:nvPicPr>
        <p:blipFill>
          <a:blip r:embed="rId1"/>
          <a:srcRect l="277" t="0" r="277" b="0"/>
          <a:stretch/>
        </p:blipFill>
        <p:spPr>
          <a:xfrm>
            <a:off x="457200" y="1600200"/>
            <a:ext cx="8229240" cy="45255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Al año habrá 110 zombies"/>
          <p:cNvSpPr/>
          <p:nvPr/>
        </p:nvSpPr>
        <p:spPr>
          <a:xfrm>
            <a:off x="428760" y="140400"/>
            <a:ext cx="8229240" cy="1433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Si 100 humanos se infectan, al año habrá 110 zombies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7" name="image.jpeg" descr="image.jpeg"/>
          <p:cNvPicPr/>
          <p:nvPr/>
        </p:nvPicPr>
        <p:blipFill>
          <a:blip r:embed="rId1"/>
          <a:stretch/>
        </p:blipFill>
        <p:spPr>
          <a:xfrm>
            <a:off x="714240" y="1779480"/>
            <a:ext cx="181260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78" name="image.jpeg" descr="image.jpeg"/>
          <p:cNvPicPr/>
          <p:nvPr/>
        </p:nvPicPr>
        <p:blipFill>
          <a:blip r:embed="rId2"/>
          <a:stretch/>
        </p:blipFill>
        <p:spPr>
          <a:xfrm>
            <a:off x="2552760" y="3002040"/>
            <a:ext cx="181404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79" name="image.jpeg" descr="image.jpeg"/>
          <p:cNvPicPr/>
          <p:nvPr/>
        </p:nvPicPr>
        <p:blipFill>
          <a:blip r:embed="rId3"/>
          <a:stretch/>
        </p:blipFill>
        <p:spPr>
          <a:xfrm>
            <a:off x="2552760" y="1779480"/>
            <a:ext cx="181404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80" name="image.jpeg" descr="image.jpeg"/>
          <p:cNvPicPr/>
          <p:nvPr/>
        </p:nvPicPr>
        <p:blipFill>
          <a:blip r:embed="rId4"/>
          <a:stretch/>
        </p:blipFill>
        <p:spPr>
          <a:xfrm>
            <a:off x="714240" y="3002040"/>
            <a:ext cx="181260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81" name="image.jpeg" descr="image.jpeg"/>
          <p:cNvPicPr/>
          <p:nvPr/>
        </p:nvPicPr>
        <p:blipFill>
          <a:blip r:embed="rId5"/>
          <a:stretch/>
        </p:blipFill>
        <p:spPr>
          <a:xfrm>
            <a:off x="4367160" y="1779480"/>
            <a:ext cx="181260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82" name="image.jpeg" descr="image.jpeg"/>
          <p:cNvPicPr/>
          <p:nvPr/>
        </p:nvPicPr>
        <p:blipFill>
          <a:blip r:embed="rId6"/>
          <a:stretch/>
        </p:blipFill>
        <p:spPr>
          <a:xfrm>
            <a:off x="6180120" y="1779480"/>
            <a:ext cx="181260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83" name="image.jpeg" descr="image.jpeg"/>
          <p:cNvPicPr/>
          <p:nvPr/>
        </p:nvPicPr>
        <p:blipFill>
          <a:blip r:embed="rId7"/>
          <a:stretch/>
        </p:blipFill>
        <p:spPr>
          <a:xfrm>
            <a:off x="6180120" y="3002040"/>
            <a:ext cx="181260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84" name="image.jpeg" descr="image.jpeg"/>
          <p:cNvPicPr/>
          <p:nvPr/>
        </p:nvPicPr>
        <p:blipFill>
          <a:blip r:embed="rId8"/>
          <a:stretch/>
        </p:blipFill>
        <p:spPr>
          <a:xfrm>
            <a:off x="4367160" y="3002040"/>
            <a:ext cx="181260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85" name="image.jpeg" descr="image.jpeg"/>
          <p:cNvPicPr/>
          <p:nvPr/>
        </p:nvPicPr>
        <p:blipFill>
          <a:blip r:embed="rId9"/>
          <a:stretch/>
        </p:blipFill>
        <p:spPr>
          <a:xfrm>
            <a:off x="2552760" y="4224240"/>
            <a:ext cx="181404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86" name="image.jpeg" descr="image.jpeg"/>
          <p:cNvPicPr/>
          <p:nvPr/>
        </p:nvPicPr>
        <p:blipFill>
          <a:blip r:embed="rId10"/>
          <a:stretch/>
        </p:blipFill>
        <p:spPr>
          <a:xfrm>
            <a:off x="714240" y="4224240"/>
            <a:ext cx="1812600" cy="1247400"/>
          </a:xfrm>
          <a:prstGeom prst="rect">
            <a:avLst/>
          </a:prstGeom>
          <a:ln w="12700">
            <a:noFill/>
          </a:ln>
        </p:spPr>
      </p:pic>
      <p:pic>
        <p:nvPicPr>
          <p:cNvPr id="287" name="image.jpeg" descr="image.jpeg"/>
          <p:cNvPicPr/>
          <p:nvPr/>
        </p:nvPicPr>
        <p:blipFill>
          <a:blip r:embed="rId11"/>
          <a:stretch/>
        </p:blipFill>
        <p:spPr>
          <a:xfrm>
            <a:off x="4367160" y="4224240"/>
            <a:ext cx="1812600" cy="12474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Modelo matemático de zombies"/>
          <p:cNvSpPr/>
          <p:nvPr/>
        </p:nvSpPr>
        <p:spPr>
          <a:xfrm>
            <a:off x="45720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Modelo matemático de zombis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formulazombis.png" descr="formulazombis.png"/>
          <p:cNvPicPr/>
          <p:nvPr/>
        </p:nvPicPr>
        <p:blipFill>
          <a:blip r:embed="rId1"/>
          <a:stretch/>
        </p:blipFill>
        <p:spPr>
          <a:xfrm>
            <a:off x="1670040" y="1447920"/>
            <a:ext cx="5803560" cy="39621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alería de imágenes"/>
          <p:cNvGrpSpPr/>
          <p:nvPr/>
        </p:nvGrpSpPr>
        <p:grpSpPr>
          <a:xfrm>
            <a:off x="888840" y="1371600"/>
            <a:ext cx="7365600" cy="5608440"/>
            <a:chOff x="888840" y="1371600"/>
            <a:chExt cx="7365600" cy="5608440"/>
          </a:xfrm>
        </p:grpSpPr>
        <p:pic>
          <p:nvPicPr>
            <p:cNvPr id="291" name="zombis.pdf" descr="zombis.pdf"/>
            <p:cNvPicPr/>
            <p:nvPr/>
          </p:nvPicPr>
          <p:blipFill>
            <a:blip r:embed="rId1"/>
            <a:srcRect l="9804" t="28081" r="9804" b="28081"/>
            <a:stretch/>
          </p:blipFill>
          <p:spPr>
            <a:xfrm>
              <a:off x="888840" y="1371600"/>
              <a:ext cx="7365600" cy="519696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92" name="Rectángulo"/>
            <p:cNvSpPr/>
            <p:nvPr/>
          </p:nvSpPr>
          <p:spPr>
            <a:xfrm>
              <a:off x="888840" y="6645240"/>
              <a:ext cx="7365600" cy="33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457200" y="92160"/>
            <a:ext cx="8229240" cy="15076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4200" spc="-1" strike="noStrike">
                <a:solidFill>
                  <a:srgbClr val="000000"/>
                </a:solidFill>
                <a:latin typeface="Arial"/>
                <a:ea typeface="Arial"/>
              </a:rPr>
              <a:t>Evolución de zombis en el tiempo</a:t>
            </a:r>
            <a:endParaRPr b="0" lang="es-419" sz="4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Humanos vs zombies"/>
          <p:cNvSpPr/>
          <p:nvPr/>
        </p:nvSpPr>
        <p:spPr>
          <a:xfrm>
            <a:off x="457200" y="40068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Humanos vs zombies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95" name="Galería de imágenes"/>
          <p:cNvGrpSpPr/>
          <p:nvPr/>
        </p:nvGrpSpPr>
        <p:grpSpPr>
          <a:xfrm>
            <a:off x="888840" y="1638360"/>
            <a:ext cx="7365600" cy="5160600"/>
            <a:chOff x="888840" y="1638360"/>
            <a:chExt cx="7365600" cy="5160600"/>
          </a:xfrm>
        </p:grpSpPr>
        <p:pic>
          <p:nvPicPr>
            <p:cNvPr id="296" name="hvsz2019.pdf" descr="hvsz2019.pdf"/>
            <p:cNvPicPr/>
            <p:nvPr/>
          </p:nvPicPr>
          <p:blipFill>
            <a:blip r:embed="rId1"/>
            <a:srcRect l="10376" t="31414" r="10376" b="29091"/>
            <a:stretch/>
          </p:blipFill>
          <p:spPr>
            <a:xfrm>
              <a:off x="888840" y="1638360"/>
              <a:ext cx="7365600" cy="47494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97" name="Rectángulo"/>
            <p:cNvSpPr/>
            <p:nvPr/>
          </p:nvSpPr>
          <p:spPr>
            <a:xfrm>
              <a:off x="888840" y="6464160"/>
              <a:ext cx="7365600" cy="33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¿Es razonable este modelo?"/>
          <p:cNvSpPr/>
          <p:nvPr/>
        </p:nvSpPr>
        <p:spPr>
          <a:xfrm>
            <a:off x="457200" y="1778400"/>
            <a:ext cx="8229240" cy="2774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¿Es razonable este modelo?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¿Qué falta considerar?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Interacción entre humanos y zombies"/>
          <p:cNvSpPr/>
          <p:nvPr/>
        </p:nvSpPr>
        <p:spPr>
          <a:xfrm>
            <a:off x="457200" y="677160"/>
            <a:ext cx="8519760" cy="702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0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s-419" sz="3800" spc="-1" strike="noStrike">
                <a:solidFill>
                  <a:srgbClr val="000000"/>
                </a:solidFill>
                <a:latin typeface="Calibri"/>
                <a:ea typeface="Calibri"/>
              </a:rPr>
              <a:t>nteracción entre humanos y zombis</a:t>
            </a:r>
            <a:endParaRPr b="0" lang="es-419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image.jpeg" descr="image.jpeg"/>
          <p:cNvPicPr/>
          <p:nvPr/>
        </p:nvPicPr>
        <p:blipFill>
          <a:blip r:embed="rId1"/>
          <a:stretch/>
        </p:blipFill>
        <p:spPr>
          <a:xfrm>
            <a:off x="2152800" y="1685160"/>
            <a:ext cx="5128920" cy="46814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En un comienzo somos 1000"/>
          <p:cNvSpPr/>
          <p:nvPr/>
        </p:nvSpPr>
        <p:spPr>
          <a:xfrm>
            <a:off x="457200" y="542160"/>
            <a:ext cx="767988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En un comienzo somos 1000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8" name="image.png" descr="image.png"/>
          <p:cNvPicPr/>
          <p:nvPr/>
        </p:nvPicPr>
        <p:blipFill>
          <a:blip r:embed="rId1"/>
          <a:stretch/>
        </p:blipFill>
        <p:spPr>
          <a:xfrm>
            <a:off x="46512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199" name="image.png" descr="image.png"/>
          <p:cNvPicPr/>
          <p:nvPr/>
        </p:nvPicPr>
        <p:blipFill>
          <a:blip r:embed="rId2"/>
          <a:stretch/>
        </p:blipFill>
        <p:spPr>
          <a:xfrm>
            <a:off x="163044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0" name="image.png" descr="image.png"/>
          <p:cNvPicPr/>
          <p:nvPr/>
        </p:nvPicPr>
        <p:blipFill>
          <a:blip r:embed="rId3"/>
          <a:stretch/>
        </p:blipFill>
        <p:spPr>
          <a:xfrm>
            <a:off x="514980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1" name="image.png" descr="image.png"/>
          <p:cNvPicPr/>
          <p:nvPr/>
        </p:nvPicPr>
        <p:blipFill>
          <a:blip r:embed="rId4"/>
          <a:stretch/>
        </p:blipFill>
        <p:spPr>
          <a:xfrm>
            <a:off x="397656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2" name="image.png" descr="image.png"/>
          <p:cNvPicPr/>
          <p:nvPr/>
        </p:nvPicPr>
        <p:blipFill>
          <a:blip r:embed="rId5"/>
          <a:stretch/>
        </p:blipFill>
        <p:spPr>
          <a:xfrm>
            <a:off x="280368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3" name="image.png" descr="image.png"/>
          <p:cNvPicPr/>
          <p:nvPr/>
        </p:nvPicPr>
        <p:blipFill>
          <a:blip r:embed="rId6"/>
          <a:stretch/>
        </p:blipFill>
        <p:spPr>
          <a:xfrm>
            <a:off x="749628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4" name="image.png" descr="image.png"/>
          <p:cNvPicPr/>
          <p:nvPr/>
        </p:nvPicPr>
        <p:blipFill>
          <a:blip r:embed="rId7"/>
          <a:stretch/>
        </p:blipFill>
        <p:spPr>
          <a:xfrm>
            <a:off x="632304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5" name="image.png" descr="image.png"/>
          <p:cNvPicPr/>
          <p:nvPr/>
        </p:nvPicPr>
        <p:blipFill>
          <a:blip r:embed="rId8"/>
          <a:stretch/>
        </p:blipFill>
        <p:spPr>
          <a:xfrm>
            <a:off x="46512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6" name="image.png" descr="image.png"/>
          <p:cNvPicPr/>
          <p:nvPr/>
        </p:nvPicPr>
        <p:blipFill>
          <a:blip r:embed="rId9"/>
          <a:stretch/>
        </p:blipFill>
        <p:spPr>
          <a:xfrm>
            <a:off x="749628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7" name="image.png" descr="image.png"/>
          <p:cNvPicPr/>
          <p:nvPr/>
        </p:nvPicPr>
        <p:blipFill>
          <a:blip r:embed="rId10"/>
          <a:stretch/>
        </p:blipFill>
        <p:spPr>
          <a:xfrm>
            <a:off x="632304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8" name="image.png" descr="image.png"/>
          <p:cNvPicPr/>
          <p:nvPr/>
        </p:nvPicPr>
        <p:blipFill>
          <a:blip r:embed="rId11"/>
          <a:stretch/>
        </p:blipFill>
        <p:spPr>
          <a:xfrm>
            <a:off x="514980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09" name="image.png" descr="image.png"/>
          <p:cNvPicPr/>
          <p:nvPr/>
        </p:nvPicPr>
        <p:blipFill>
          <a:blip r:embed="rId12"/>
          <a:stretch/>
        </p:blipFill>
        <p:spPr>
          <a:xfrm>
            <a:off x="397656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10" name="image.png" descr="image.png"/>
          <p:cNvPicPr/>
          <p:nvPr/>
        </p:nvPicPr>
        <p:blipFill>
          <a:blip r:embed="rId13"/>
          <a:stretch/>
        </p:blipFill>
        <p:spPr>
          <a:xfrm>
            <a:off x="280368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11" name="image.png" descr="image.png"/>
          <p:cNvPicPr/>
          <p:nvPr/>
        </p:nvPicPr>
        <p:blipFill>
          <a:blip r:embed="rId14"/>
          <a:stretch/>
        </p:blipFill>
        <p:spPr>
          <a:xfrm>
            <a:off x="163044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12" name="image.png" descr="image.png"/>
          <p:cNvPicPr/>
          <p:nvPr/>
        </p:nvPicPr>
        <p:blipFill>
          <a:blip r:embed="rId15"/>
          <a:stretch/>
        </p:blipFill>
        <p:spPr>
          <a:xfrm>
            <a:off x="46512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13" name="image.png" descr="image.png"/>
          <p:cNvPicPr/>
          <p:nvPr/>
        </p:nvPicPr>
        <p:blipFill>
          <a:blip r:embed="rId16"/>
          <a:stretch/>
        </p:blipFill>
        <p:spPr>
          <a:xfrm>
            <a:off x="632304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14" name="image.png" descr="image.png"/>
          <p:cNvPicPr/>
          <p:nvPr/>
        </p:nvPicPr>
        <p:blipFill>
          <a:blip r:embed="rId17"/>
          <a:stretch/>
        </p:blipFill>
        <p:spPr>
          <a:xfrm>
            <a:off x="163044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15" name="image.png" descr="image.png"/>
          <p:cNvPicPr/>
          <p:nvPr/>
        </p:nvPicPr>
        <p:blipFill>
          <a:blip r:embed="rId18"/>
          <a:stretch/>
        </p:blipFill>
        <p:spPr>
          <a:xfrm>
            <a:off x="280368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16" name="image.png" descr="image.png"/>
          <p:cNvPicPr/>
          <p:nvPr/>
        </p:nvPicPr>
        <p:blipFill>
          <a:blip r:embed="rId19"/>
          <a:stretch/>
        </p:blipFill>
        <p:spPr>
          <a:xfrm>
            <a:off x="397656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17" name="image.png" descr="image.png"/>
          <p:cNvPicPr/>
          <p:nvPr/>
        </p:nvPicPr>
        <p:blipFill>
          <a:blip r:embed="rId20"/>
          <a:stretch/>
        </p:blipFill>
        <p:spPr>
          <a:xfrm>
            <a:off x="514980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18" name="image.jpeg" descr="image.jpeg"/>
          <p:cNvPicPr/>
          <p:nvPr/>
        </p:nvPicPr>
        <p:blipFill>
          <a:blip r:embed="rId21"/>
          <a:stretch/>
        </p:blipFill>
        <p:spPr>
          <a:xfrm>
            <a:off x="7496280" y="4808520"/>
            <a:ext cx="1172880" cy="9014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Interacción entre humanos y zombies"/>
          <p:cNvSpPr/>
          <p:nvPr/>
        </p:nvSpPr>
        <p:spPr>
          <a:xfrm>
            <a:off x="457200" y="677160"/>
            <a:ext cx="8519760" cy="702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0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endParaRPr b="0" lang="es-419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Interacción entre humanos y zombies"/>
          <p:cNvSpPr/>
          <p:nvPr/>
        </p:nvSpPr>
        <p:spPr>
          <a:xfrm>
            <a:off x="312120" y="423360"/>
            <a:ext cx="8519760" cy="702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000" spc="-1" strike="noStrike">
                <a:solidFill>
                  <a:srgbClr val="000000"/>
                </a:solidFill>
                <a:latin typeface="Calibri"/>
                <a:ea typeface="Calibri"/>
              </a:rPr>
              <a:t>I</a:t>
            </a:r>
            <a:r>
              <a:rPr b="0" lang="es-419" sz="3800" spc="-1" strike="noStrike">
                <a:solidFill>
                  <a:srgbClr val="000000"/>
                </a:solidFill>
                <a:latin typeface="Calibri"/>
                <a:ea typeface="Calibri"/>
              </a:rPr>
              <a:t>nteracción entre humanos y zombies</a:t>
            </a:r>
            <a:endParaRPr b="0" lang="es-419" sz="3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3" name="Galería de imágenes"/>
          <p:cNvGrpSpPr/>
          <p:nvPr/>
        </p:nvGrpSpPr>
        <p:grpSpPr>
          <a:xfrm>
            <a:off x="888840" y="1676520"/>
            <a:ext cx="7365600" cy="5155560"/>
            <a:chOff x="888840" y="1676520"/>
            <a:chExt cx="7365600" cy="5155560"/>
          </a:xfrm>
        </p:grpSpPr>
        <p:pic>
          <p:nvPicPr>
            <p:cNvPr id="304" name="twd_906_gp_0710_0139_rt-h_2018.jpg" descr="twd_906_gp_0710_0139_rt-h_2018.jpg"/>
            <p:cNvPicPr/>
            <p:nvPr/>
          </p:nvPicPr>
          <p:blipFill>
            <a:blip r:embed="rId1"/>
            <a:srcRect l="6283" t="0" r="6283" b="0"/>
            <a:stretch/>
          </p:blipFill>
          <p:spPr>
            <a:xfrm>
              <a:off x="888840" y="1676520"/>
              <a:ext cx="7365600" cy="47494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305" name="Rectángulo"/>
            <p:cNvSpPr/>
            <p:nvPr/>
          </p:nvSpPr>
          <p:spPr>
            <a:xfrm>
              <a:off x="888840" y="6502320"/>
              <a:ext cx="7365600" cy="329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En un comienzo"/>
          <p:cNvSpPr/>
          <p:nvPr/>
        </p:nvSpPr>
        <p:spPr>
          <a:xfrm>
            <a:off x="457200" y="542160"/>
            <a:ext cx="767988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En un comienzo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7" name="image.png" descr="image.png"/>
          <p:cNvPicPr/>
          <p:nvPr/>
        </p:nvPicPr>
        <p:blipFill>
          <a:blip r:embed="rId1"/>
          <a:stretch/>
        </p:blipFill>
        <p:spPr>
          <a:xfrm>
            <a:off x="46512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08" name="image.png" descr="image.png"/>
          <p:cNvPicPr/>
          <p:nvPr/>
        </p:nvPicPr>
        <p:blipFill>
          <a:blip r:embed="rId2"/>
          <a:stretch/>
        </p:blipFill>
        <p:spPr>
          <a:xfrm>
            <a:off x="163044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09" name="image.png" descr="image.png"/>
          <p:cNvPicPr/>
          <p:nvPr/>
        </p:nvPicPr>
        <p:blipFill>
          <a:blip r:embed="rId3"/>
          <a:stretch/>
        </p:blipFill>
        <p:spPr>
          <a:xfrm>
            <a:off x="514980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0" name="image.png" descr="image.png"/>
          <p:cNvPicPr/>
          <p:nvPr/>
        </p:nvPicPr>
        <p:blipFill>
          <a:blip r:embed="rId4"/>
          <a:stretch/>
        </p:blipFill>
        <p:spPr>
          <a:xfrm>
            <a:off x="397656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1" name="image.png" descr="image.png"/>
          <p:cNvPicPr/>
          <p:nvPr/>
        </p:nvPicPr>
        <p:blipFill>
          <a:blip r:embed="rId5"/>
          <a:stretch/>
        </p:blipFill>
        <p:spPr>
          <a:xfrm>
            <a:off x="280368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2" name="image.png" descr="image.png"/>
          <p:cNvPicPr/>
          <p:nvPr/>
        </p:nvPicPr>
        <p:blipFill>
          <a:blip r:embed="rId6"/>
          <a:stretch/>
        </p:blipFill>
        <p:spPr>
          <a:xfrm>
            <a:off x="749628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3" name="image.png" descr="image.png"/>
          <p:cNvPicPr/>
          <p:nvPr/>
        </p:nvPicPr>
        <p:blipFill>
          <a:blip r:embed="rId7"/>
          <a:stretch/>
        </p:blipFill>
        <p:spPr>
          <a:xfrm>
            <a:off x="632304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4" name="image.png" descr="image.png"/>
          <p:cNvPicPr/>
          <p:nvPr/>
        </p:nvPicPr>
        <p:blipFill>
          <a:blip r:embed="rId8"/>
          <a:stretch/>
        </p:blipFill>
        <p:spPr>
          <a:xfrm>
            <a:off x="46512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5" name="image.png" descr="image.png"/>
          <p:cNvPicPr/>
          <p:nvPr/>
        </p:nvPicPr>
        <p:blipFill>
          <a:blip r:embed="rId9"/>
          <a:stretch/>
        </p:blipFill>
        <p:spPr>
          <a:xfrm>
            <a:off x="749628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6" name="image.png" descr="image.png"/>
          <p:cNvPicPr/>
          <p:nvPr/>
        </p:nvPicPr>
        <p:blipFill>
          <a:blip r:embed="rId10"/>
          <a:stretch/>
        </p:blipFill>
        <p:spPr>
          <a:xfrm>
            <a:off x="632304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7" name="image.png" descr="image.png"/>
          <p:cNvPicPr/>
          <p:nvPr/>
        </p:nvPicPr>
        <p:blipFill>
          <a:blip r:embed="rId11"/>
          <a:stretch/>
        </p:blipFill>
        <p:spPr>
          <a:xfrm>
            <a:off x="514980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8" name="image.png" descr="image.png"/>
          <p:cNvPicPr/>
          <p:nvPr/>
        </p:nvPicPr>
        <p:blipFill>
          <a:blip r:embed="rId12"/>
          <a:stretch/>
        </p:blipFill>
        <p:spPr>
          <a:xfrm>
            <a:off x="397656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19" name="image.png" descr="image.png"/>
          <p:cNvPicPr/>
          <p:nvPr/>
        </p:nvPicPr>
        <p:blipFill>
          <a:blip r:embed="rId13"/>
          <a:stretch/>
        </p:blipFill>
        <p:spPr>
          <a:xfrm>
            <a:off x="280368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20" name="image.png" descr="image.png"/>
          <p:cNvPicPr/>
          <p:nvPr/>
        </p:nvPicPr>
        <p:blipFill>
          <a:blip r:embed="rId14"/>
          <a:stretch/>
        </p:blipFill>
        <p:spPr>
          <a:xfrm>
            <a:off x="163044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21" name="image.png" descr="image.png"/>
          <p:cNvPicPr/>
          <p:nvPr/>
        </p:nvPicPr>
        <p:blipFill>
          <a:blip r:embed="rId15"/>
          <a:stretch/>
        </p:blipFill>
        <p:spPr>
          <a:xfrm>
            <a:off x="46512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22" name="image.png" descr="image.png"/>
          <p:cNvPicPr/>
          <p:nvPr/>
        </p:nvPicPr>
        <p:blipFill>
          <a:blip r:embed="rId16"/>
          <a:stretch/>
        </p:blipFill>
        <p:spPr>
          <a:xfrm>
            <a:off x="632304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23" name="image.png" descr="image.png"/>
          <p:cNvPicPr/>
          <p:nvPr/>
        </p:nvPicPr>
        <p:blipFill>
          <a:blip r:embed="rId17"/>
          <a:stretch/>
        </p:blipFill>
        <p:spPr>
          <a:xfrm>
            <a:off x="163044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24" name="image.png" descr="image.png"/>
          <p:cNvPicPr/>
          <p:nvPr/>
        </p:nvPicPr>
        <p:blipFill>
          <a:blip r:embed="rId18"/>
          <a:stretch/>
        </p:blipFill>
        <p:spPr>
          <a:xfrm>
            <a:off x="280368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25" name="image.png" descr="image.png"/>
          <p:cNvPicPr/>
          <p:nvPr/>
        </p:nvPicPr>
        <p:blipFill>
          <a:blip r:embed="rId19"/>
          <a:stretch/>
        </p:blipFill>
        <p:spPr>
          <a:xfrm>
            <a:off x="397656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26" name="image.png" descr="image.png"/>
          <p:cNvPicPr/>
          <p:nvPr/>
        </p:nvPicPr>
        <p:blipFill>
          <a:blip r:embed="rId20"/>
          <a:stretch/>
        </p:blipFill>
        <p:spPr>
          <a:xfrm>
            <a:off x="514980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327" name="image.jpeg" descr="image.jpeg"/>
          <p:cNvPicPr/>
          <p:nvPr/>
        </p:nvPicPr>
        <p:blipFill>
          <a:blip r:embed="rId21"/>
          <a:stretch/>
        </p:blipFill>
        <p:spPr>
          <a:xfrm>
            <a:off x="7496280" y="4808520"/>
            <a:ext cx="1172880" cy="9014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Un año después"/>
          <p:cNvSpPr/>
          <p:nvPr/>
        </p:nvSpPr>
        <p:spPr>
          <a:xfrm>
            <a:off x="428760" y="334800"/>
            <a:ext cx="767988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Un año después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9" name="image.png" descr="image.png"/>
          <p:cNvPicPr/>
          <p:nvPr/>
        </p:nvPicPr>
        <p:blipFill>
          <a:blip r:embed="rId1"/>
          <a:stretch/>
        </p:blipFill>
        <p:spPr>
          <a:xfrm>
            <a:off x="7358040" y="150012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30" name="image.jpeg" descr="image.jpeg"/>
          <p:cNvPicPr/>
          <p:nvPr/>
        </p:nvPicPr>
        <p:blipFill>
          <a:blip r:embed="rId2"/>
          <a:stretch/>
        </p:blipFill>
        <p:spPr>
          <a:xfrm>
            <a:off x="500040" y="5143680"/>
            <a:ext cx="1142640" cy="928440"/>
          </a:xfrm>
          <a:prstGeom prst="rect">
            <a:avLst/>
          </a:prstGeom>
          <a:ln w="12700">
            <a:noFill/>
          </a:ln>
        </p:spPr>
      </p:pic>
      <p:pic>
        <p:nvPicPr>
          <p:cNvPr id="331" name="image.jpeg" descr="image.jpeg"/>
          <p:cNvPicPr/>
          <p:nvPr/>
        </p:nvPicPr>
        <p:blipFill>
          <a:blip r:embed="rId3"/>
          <a:stretch/>
        </p:blipFill>
        <p:spPr>
          <a:xfrm>
            <a:off x="6215040" y="5143680"/>
            <a:ext cx="1142640" cy="928440"/>
          </a:xfrm>
          <a:prstGeom prst="rect">
            <a:avLst/>
          </a:prstGeom>
          <a:ln w="12700">
            <a:noFill/>
          </a:ln>
        </p:spPr>
      </p:pic>
      <p:pic>
        <p:nvPicPr>
          <p:cNvPr id="332" name="image.jpeg" descr="image.jpeg"/>
          <p:cNvPicPr/>
          <p:nvPr/>
        </p:nvPicPr>
        <p:blipFill>
          <a:blip r:embed="rId4"/>
          <a:stretch/>
        </p:blipFill>
        <p:spPr>
          <a:xfrm>
            <a:off x="2786040" y="5143680"/>
            <a:ext cx="1142640" cy="928440"/>
          </a:xfrm>
          <a:prstGeom prst="rect">
            <a:avLst/>
          </a:prstGeom>
          <a:ln w="12700">
            <a:noFill/>
          </a:ln>
        </p:spPr>
      </p:pic>
      <p:pic>
        <p:nvPicPr>
          <p:cNvPr id="333" name="image.jpeg" descr="image.jpeg"/>
          <p:cNvPicPr/>
          <p:nvPr/>
        </p:nvPicPr>
        <p:blipFill>
          <a:blip r:embed="rId5"/>
          <a:stretch/>
        </p:blipFill>
        <p:spPr>
          <a:xfrm>
            <a:off x="3857760" y="5143680"/>
            <a:ext cx="1142640" cy="928440"/>
          </a:xfrm>
          <a:prstGeom prst="rect">
            <a:avLst/>
          </a:prstGeom>
          <a:ln w="12700">
            <a:noFill/>
          </a:ln>
        </p:spPr>
      </p:pic>
      <p:pic>
        <p:nvPicPr>
          <p:cNvPr id="334" name="image.jpeg" descr="image.jpeg"/>
          <p:cNvPicPr/>
          <p:nvPr/>
        </p:nvPicPr>
        <p:blipFill>
          <a:blip r:embed="rId6"/>
          <a:stretch/>
        </p:blipFill>
        <p:spPr>
          <a:xfrm>
            <a:off x="5000760" y="5143680"/>
            <a:ext cx="1142640" cy="928440"/>
          </a:xfrm>
          <a:prstGeom prst="rect">
            <a:avLst/>
          </a:prstGeom>
          <a:ln w="12700">
            <a:noFill/>
          </a:ln>
        </p:spPr>
      </p:pic>
      <p:pic>
        <p:nvPicPr>
          <p:cNvPr id="335" name="image.jpeg" descr="image.jpeg"/>
          <p:cNvPicPr/>
          <p:nvPr/>
        </p:nvPicPr>
        <p:blipFill>
          <a:blip r:embed="rId7"/>
          <a:stretch/>
        </p:blipFill>
        <p:spPr>
          <a:xfrm>
            <a:off x="5072040" y="4071960"/>
            <a:ext cx="1142640" cy="999720"/>
          </a:xfrm>
          <a:prstGeom prst="rect">
            <a:avLst/>
          </a:prstGeom>
          <a:ln w="12700">
            <a:noFill/>
          </a:ln>
        </p:spPr>
      </p:pic>
      <p:pic>
        <p:nvPicPr>
          <p:cNvPr id="336" name="image.jpeg" descr="image.jpeg"/>
          <p:cNvPicPr/>
          <p:nvPr/>
        </p:nvPicPr>
        <p:blipFill>
          <a:blip r:embed="rId8"/>
          <a:stretch/>
        </p:blipFill>
        <p:spPr>
          <a:xfrm>
            <a:off x="1643040" y="5143680"/>
            <a:ext cx="1142640" cy="928440"/>
          </a:xfrm>
          <a:prstGeom prst="rect">
            <a:avLst/>
          </a:prstGeom>
          <a:ln w="12700">
            <a:noFill/>
          </a:ln>
        </p:spPr>
      </p:pic>
      <p:pic>
        <p:nvPicPr>
          <p:cNvPr id="337" name="image.png" descr="image.png"/>
          <p:cNvPicPr/>
          <p:nvPr/>
        </p:nvPicPr>
        <p:blipFill>
          <a:blip r:embed="rId9"/>
          <a:stretch/>
        </p:blipFill>
        <p:spPr>
          <a:xfrm>
            <a:off x="500040" y="392904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38" name="image.png" descr="image.png"/>
          <p:cNvPicPr/>
          <p:nvPr/>
        </p:nvPicPr>
        <p:blipFill>
          <a:blip r:embed="rId10"/>
          <a:stretch/>
        </p:blipFill>
        <p:spPr>
          <a:xfrm>
            <a:off x="500040" y="271476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39" name="image.png" descr="image.png"/>
          <p:cNvPicPr/>
          <p:nvPr/>
        </p:nvPicPr>
        <p:blipFill>
          <a:blip r:embed="rId11"/>
          <a:stretch/>
        </p:blipFill>
        <p:spPr>
          <a:xfrm>
            <a:off x="6215040" y="150012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0" name="image.png" descr="image.png"/>
          <p:cNvPicPr/>
          <p:nvPr/>
        </p:nvPicPr>
        <p:blipFill>
          <a:blip r:embed="rId12"/>
          <a:stretch/>
        </p:blipFill>
        <p:spPr>
          <a:xfrm>
            <a:off x="5072040" y="150012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1" name="image.png" descr="image.png"/>
          <p:cNvPicPr/>
          <p:nvPr/>
        </p:nvPicPr>
        <p:blipFill>
          <a:blip r:embed="rId13"/>
          <a:stretch/>
        </p:blipFill>
        <p:spPr>
          <a:xfrm>
            <a:off x="1643040" y="150012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2" name="image.png" descr="image.png"/>
          <p:cNvPicPr/>
          <p:nvPr/>
        </p:nvPicPr>
        <p:blipFill>
          <a:blip r:embed="rId14"/>
          <a:stretch/>
        </p:blipFill>
        <p:spPr>
          <a:xfrm>
            <a:off x="3929040" y="150012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3" name="image.png" descr="image.png"/>
          <p:cNvPicPr/>
          <p:nvPr/>
        </p:nvPicPr>
        <p:blipFill>
          <a:blip r:embed="rId15"/>
          <a:stretch/>
        </p:blipFill>
        <p:spPr>
          <a:xfrm>
            <a:off x="2786040" y="150012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4" name="image.png" descr="image.png"/>
          <p:cNvPicPr/>
          <p:nvPr/>
        </p:nvPicPr>
        <p:blipFill>
          <a:blip r:embed="rId16"/>
          <a:stretch/>
        </p:blipFill>
        <p:spPr>
          <a:xfrm>
            <a:off x="1643040" y="271476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5" name="image.png" descr="image.png"/>
          <p:cNvPicPr/>
          <p:nvPr/>
        </p:nvPicPr>
        <p:blipFill>
          <a:blip r:embed="rId17"/>
          <a:stretch/>
        </p:blipFill>
        <p:spPr>
          <a:xfrm>
            <a:off x="2786040" y="271476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6" name="image.png" descr="image.png"/>
          <p:cNvPicPr/>
          <p:nvPr/>
        </p:nvPicPr>
        <p:blipFill>
          <a:blip r:embed="rId18"/>
          <a:stretch/>
        </p:blipFill>
        <p:spPr>
          <a:xfrm>
            <a:off x="3929040" y="271476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7" name="image.png" descr="image.png"/>
          <p:cNvPicPr/>
          <p:nvPr/>
        </p:nvPicPr>
        <p:blipFill>
          <a:blip r:embed="rId19"/>
          <a:stretch/>
        </p:blipFill>
        <p:spPr>
          <a:xfrm>
            <a:off x="3929040" y="392904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8" name="image.png" descr="image.png"/>
          <p:cNvPicPr/>
          <p:nvPr/>
        </p:nvPicPr>
        <p:blipFill>
          <a:blip r:embed="rId20"/>
          <a:stretch/>
        </p:blipFill>
        <p:spPr>
          <a:xfrm>
            <a:off x="2786040" y="392904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49" name="image.png" descr="image.png"/>
          <p:cNvPicPr/>
          <p:nvPr/>
        </p:nvPicPr>
        <p:blipFill>
          <a:blip r:embed="rId21"/>
          <a:stretch/>
        </p:blipFill>
        <p:spPr>
          <a:xfrm>
            <a:off x="1643040" y="392904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50" name="image.png" descr="image.png"/>
          <p:cNvPicPr/>
          <p:nvPr/>
        </p:nvPicPr>
        <p:blipFill>
          <a:blip r:embed="rId22"/>
          <a:stretch/>
        </p:blipFill>
        <p:spPr>
          <a:xfrm>
            <a:off x="7358040" y="271476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51" name="image.png" descr="image.png"/>
          <p:cNvPicPr/>
          <p:nvPr/>
        </p:nvPicPr>
        <p:blipFill>
          <a:blip r:embed="rId23"/>
          <a:stretch/>
        </p:blipFill>
        <p:spPr>
          <a:xfrm>
            <a:off x="6215040" y="271476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52" name="image.png" descr="image.png"/>
          <p:cNvPicPr/>
          <p:nvPr/>
        </p:nvPicPr>
        <p:blipFill>
          <a:blip r:embed="rId24"/>
          <a:stretch/>
        </p:blipFill>
        <p:spPr>
          <a:xfrm>
            <a:off x="5072040" y="271476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53" name="image.png" descr="image.png"/>
          <p:cNvPicPr/>
          <p:nvPr/>
        </p:nvPicPr>
        <p:blipFill>
          <a:blip r:embed="rId25"/>
          <a:stretch/>
        </p:blipFill>
        <p:spPr>
          <a:xfrm>
            <a:off x="500040" y="1500120"/>
            <a:ext cx="1142640" cy="1213920"/>
          </a:xfrm>
          <a:prstGeom prst="rect">
            <a:avLst/>
          </a:prstGeom>
          <a:ln w="12700">
            <a:noFill/>
          </a:ln>
        </p:spPr>
      </p:pic>
      <p:pic>
        <p:nvPicPr>
          <p:cNvPr id="354" name="image.jpeg" descr="image.jpeg"/>
          <p:cNvPicPr/>
          <p:nvPr/>
        </p:nvPicPr>
        <p:blipFill>
          <a:blip r:embed="rId26"/>
          <a:stretch/>
        </p:blipFill>
        <p:spPr>
          <a:xfrm>
            <a:off x="7358040" y="4071960"/>
            <a:ext cx="1142640" cy="999720"/>
          </a:xfrm>
          <a:prstGeom prst="rect">
            <a:avLst/>
          </a:prstGeom>
          <a:ln w="12700">
            <a:noFill/>
          </a:ln>
        </p:spPr>
      </p:pic>
      <p:pic>
        <p:nvPicPr>
          <p:cNvPr id="355" name="image.jpeg" descr="image.jpeg"/>
          <p:cNvPicPr/>
          <p:nvPr/>
        </p:nvPicPr>
        <p:blipFill>
          <a:blip r:embed="rId27"/>
          <a:stretch/>
        </p:blipFill>
        <p:spPr>
          <a:xfrm>
            <a:off x="6215040" y="4071960"/>
            <a:ext cx="1142640" cy="9997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¿Cómo influye la relación de cantidad de humanos vs cantidad de zombies?"/>
          <p:cNvSpPr/>
          <p:nvPr/>
        </p:nvSpPr>
        <p:spPr>
          <a:xfrm>
            <a:off x="317520" y="1665720"/>
            <a:ext cx="8229240" cy="30157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¿Cómo influye la relación entre cantidad de humanos y cantidad de zombis?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¿Cuántos posibles encuentros hay?"/>
          <p:cNvSpPr/>
          <p:nvPr/>
        </p:nvSpPr>
        <p:spPr>
          <a:xfrm>
            <a:off x="457200" y="46404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¿Cuántos posibles encuentros hay?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58" name="image.png" descr="image.png"/>
          <p:cNvPicPr/>
          <p:nvPr/>
        </p:nvPicPr>
        <p:blipFill>
          <a:blip r:embed="rId1"/>
          <a:stretch/>
        </p:blipFill>
        <p:spPr>
          <a:xfrm>
            <a:off x="6761160" y="2211480"/>
            <a:ext cx="636120" cy="2244240"/>
          </a:xfrm>
          <a:prstGeom prst="rect">
            <a:avLst/>
          </a:prstGeom>
          <a:ln w="12700">
            <a:noFill/>
          </a:ln>
        </p:spPr>
      </p:pic>
      <p:pic>
        <p:nvPicPr>
          <p:cNvPr id="359" name="image.png" descr="image.png"/>
          <p:cNvPicPr/>
          <p:nvPr/>
        </p:nvPicPr>
        <p:blipFill>
          <a:blip r:embed="rId2"/>
          <a:stretch/>
        </p:blipFill>
        <p:spPr>
          <a:xfrm>
            <a:off x="6154560" y="2292480"/>
            <a:ext cx="606240" cy="2047680"/>
          </a:xfrm>
          <a:prstGeom prst="rect">
            <a:avLst/>
          </a:prstGeom>
          <a:ln w="12700">
            <a:noFill/>
          </a:ln>
        </p:spPr>
      </p:pic>
      <p:pic>
        <p:nvPicPr>
          <p:cNvPr id="360" name="image.png" descr="image.png"/>
          <p:cNvPicPr/>
          <p:nvPr/>
        </p:nvPicPr>
        <p:blipFill>
          <a:blip r:embed="rId3"/>
          <a:stretch/>
        </p:blipFill>
        <p:spPr>
          <a:xfrm>
            <a:off x="5265720" y="2292480"/>
            <a:ext cx="747360" cy="2045880"/>
          </a:xfrm>
          <a:prstGeom prst="rect">
            <a:avLst/>
          </a:prstGeom>
          <a:ln w="12700">
            <a:noFill/>
          </a:ln>
        </p:spPr>
      </p:pic>
      <p:pic>
        <p:nvPicPr>
          <p:cNvPr id="361" name="image.png" descr="image.png"/>
          <p:cNvPicPr/>
          <p:nvPr/>
        </p:nvPicPr>
        <p:blipFill>
          <a:blip r:embed="rId4"/>
          <a:stretch/>
        </p:blipFill>
        <p:spPr>
          <a:xfrm>
            <a:off x="7559640" y="2211480"/>
            <a:ext cx="659880" cy="2128320"/>
          </a:xfrm>
          <a:prstGeom prst="rect">
            <a:avLst/>
          </a:prstGeom>
          <a:ln w="12700">
            <a:noFill/>
          </a:ln>
        </p:spPr>
      </p:pic>
      <p:pic>
        <p:nvPicPr>
          <p:cNvPr id="362" name="image.png" descr="image.png"/>
          <p:cNvPicPr/>
          <p:nvPr/>
        </p:nvPicPr>
        <p:blipFill>
          <a:blip r:embed="rId5"/>
          <a:stretch/>
        </p:blipFill>
        <p:spPr>
          <a:xfrm>
            <a:off x="1217520" y="2449440"/>
            <a:ext cx="969480" cy="2006280"/>
          </a:xfrm>
          <a:prstGeom prst="rect">
            <a:avLst/>
          </a:prstGeom>
          <a:ln w="12700">
            <a:noFill/>
          </a:ln>
        </p:spPr>
      </p:pic>
      <p:pic>
        <p:nvPicPr>
          <p:cNvPr id="363" name="image.png" descr="image.png"/>
          <p:cNvPicPr/>
          <p:nvPr/>
        </p:nvPicPr>
        <p:blipFill>
          <a:blip r:embed="rId6"/>
          <a:stretch/>
        </p:blipFill>
        <p:spPr>
          <a:xfrm>
            <a:off x="2340000" y="2463840"/>
            <a:ext cx="1161720" cy="2061720"/>
          </a:xfrm>
          <a:prstGeom prst="rect">
            <a:avLst/>
          </a:prstGeom>
          <a:ln w="12700">
            <a:noFill/>
          </a:ln>
        </p:spPr>
      </p:pic>
      <p:sp>
        <p:nvSpPr>
          <p:cNvPr id="364" name="Línea"/>
          <p:cNvSpPr/>
          <p:nvPr/>
        </p:nvSpPr>
        <p:spPr>
          <a:xfrm flipV="1">
            <a:off x="3682800" y="3321000"/>
            <a:ext cx="1155600" cy="15840"/>
          </a:xfrm>
          <a:prstGeom prst="line">
            <a:avLst/>
          </a:prstGeom>
          <a:ln cap="sq" w="25560">
            <a:solidFill>
              <a:srgbClr val="4f81bd"/>
            </a:solidFill>
            <a:miter/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tIns="7920" bIns="7920" anchor="t">
            <a:noAutofit/>
          </a:bodyPr>
          <a:p>
            <a:endParaRPr b="0" lang="es-419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Cada zombi se puede encontrar con cada humano"/>
          <p:cNvSpPr/>
          <p:nvPr/>
        </p:nvSpPr>
        <p:spPr>
          <a:xfrm>
            <a:off x="457200" y="220320"/>
            <a:ext cx="8229240" cy="12513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3800" spc="-1" strike="noStrike">
                <a:solidFill>
                  <a:srgbClr val="000000"/>
                </a:solidFill>
                <a:latin typeface="Calibri"/>
                <a:ea typeface="Calibri"/>
              </a:rPr>
              <a:t>Cada zombi se puede encontrar con cada humano</a:t>
            </a:r>
            <a:endParaRPr b="0" lang="es-419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66" name="image.png" descr="image.png"/>
          <p:cNvPicPr/>
          <p:nvPr/>
        </p:nvPicPr>
        <p:blipFill>
          <a:blip r:embed="rId1"/>
          <a:stretch/>
        </p:blipFill>
        <p:spPr>
          <a:xfrm>
            <a:off x="1415880" y="2243160"/>
            <a:ext cx="682200" cy="1412640"/>
          </a:xfrm>
          <a:prstGeom prst="rect">
            <a:avLst/>
          </a:prstGeom>
          <a:ln w="12700">
            <a:noFill/>
          </a:ln>
        </p:spPr>
      </p:pic>
      <p:pic>
        <p:nvPicPr>
          <p:cNvPr id="367" name="image.png" descr="image.png"/>
          <p:cNvPicPr/>
          <p:nvPr/>
        </p:nvPicPr>
        <p:blipFill>
          <a:blip r:embed="rId2"/>
          <a:stretch/>
        </p:blipFill>
        <p:spPr>
          <a:xfrm>
            <a:off x="1415880" y="4330800"/>
            <a:ext cx="818640" cy="1576080"/>
          </a:xfrm>
          <a:prstGeom prst="rect">
            <a:avLst/>
          </a:prstGeom>
          <a:ln w="12700">
            <a:noFill/>
          </a:ln>
        </p:spPr>
      </p:pic>
      <p:pic>
        <p:nvPicPr>
          <p:cNvPr id="368" name="image.png" descr="image.png"/>
          <p:cNvPicPr/>
          <p:nvPr/>
        </p:nvPicPr>
        <p:blipFill>
          <a:blip r:embed="rId3"/>
          <a:stretch/>
        </p:blipFill>
        <p:spPr>
          <a:xfrm>
            <a:off x="5538960" y="1535040"/>
            <a:ext cx="309240" cy="848880"/>
          </a:xfrm>
          <a:prstGeom prst="rect">
            <a:avLst/>
          </a:prstGeom>
          <a:ln w="12700">
            <a:noFill/>
          </a:ln>
        </p:spPr>
      </p:pic>
      <p:pic>
        <p:nvPicPr>
          <p:cNvPr id="369" name="image.png" descr="image.png"/>
          <p:cNvPicPr/>
          <p:nvPr/>
        </p:nvPicPr>
        <p:blipFill>
          <a:blip r:embed="rId4"/>
          <a:stretch/>
        </p:blipFill>
        <p:spPr>
          <a:xfrm>
            <a:off x="5692680" y="3905280"/>
            <a:ext cx="310680" cy="848880"/>
          </a:xfrm>
          <a:prstGeom prst="rect">
            <a:avLst/>
          </a:prstGeom>
          <a:ln w="12700">
            <a:noFill/>
          </a:ln>
        </p:spPr>
      </p:pic>
      <p:pic>
        <p:nvPicPr>
          <p:cNvPr id="370" name="image.png" descr="image.png"/>
          <p:cNvPicPr/>
          <p:nvPr/>
        </p:nvPicPr>
        <p:blipFill>
          <a:blip r:embed="rId5"/>
          <a:stretch/>
        </p:blipFill>
        <p:spPr>
          <a:xfrm>
            <a:off x="6249960" y="1968480"/>
            <a:ext cx="245880" cy="829800"/>
          </a:xfrm>
          <a:prstGeom prst="rect">
            <a:avLst/>
          </a:prstGeom>
          <a:ln w="12700">
            <a:noFill/>
          </a:ln>
        </p:spPr>
      </p:pic>
      <p:pic>
        <p:nvPicPr>
          <p:cNvPr id="371" name="image.png" descr="image.png"/>
          <p:cNvPicPr/>
          <p:nvPr/>
        </p:nvPicPr>
        <p:blipFill>
          <a:blip r:embed="rId6"/>
          <a:stretch/>
        </p:blipFill>
        <p:spPr>
          <a:xfrm>
            <a:off x="6357960" y="4260960"/>
            <a:ext cx="277560" cy="829800"/>
          </a:xfrm>
          <a:prstGeom prst="rect">
            <a:avLst/>
          </a:prstGeom>
          <a:ln w="12700">
            <a:noFill/>
          </a:ln>
        </p:spPr>
      </p:pic>
      <p:pic>
        <p:nvPicPr>
          <p:cNvPr id="372" name="image.png" descr="image.png"/>
          <p:cNvPicPr/>
          <p:nvPr/>
        </p:nvPicPr>
        <p:blipFill>
          <a:blip r:embed="rId7"/>
          <a:stretch/>
        </p:blipFill>
        <p:spPr>
          <a:xfrm>
            <a:off x="5519880" y="2554200"/>
            <a:ext cx="347400" cy="971280"/>
          </a:xfrm>
          <a:prstGeom prst="rect">
            <a:avLst/>
          </a:prstGeom>
          <a:ln w="12700">
            <a:noFill/>
          </a:ln>
        </p:spPr>
      </p:pic>
      <p:pic>
        <p:nvPicPr>
          <p:cNvPr id="373" name="image.png" descr="image.png"/>
          <p:cNvPicPr/>
          <p:nvPr/>
        </p:nvPicPr>
        <p:blipFill>
          <a:blip r:embed="rId8"/>
          <a:stretch/>
        </p:blipFill>
        <p:spPr>
          <a:xfrm>
            <a:off x="5656320" y="5092560"/>
            <a:ext cx="347400" cy="971280"/>
          </a:xfrm>
          <a:prstGeom prst="rect">
            <a:avLst/>
          </a:prstGeom>
          <a:ln w="12700">
            <a:noFill/>
          </a:ln>
        </p:spPr>
      </p:pic>
      <p:pic>
        <p:nvPicPr>
          <p:cNvPr id="374" name="image.png" descr="image.png"/>
          <p:cNvPicPr/>
          <p:nvPr/>
        </p:nvPicPr>
        <p:blipFill>
          <a:blip r:embed="rId9"/>
          <a:stretch/>
        </p:blipFill>
        <p:spPr>
          <a:xfrm>
            <a:off x="6272280" y="2989440"/>
            <a:ext cx="256680" cy="915480"/>
          </a:xfrm>
          <a:prstGeom prst="rect">
            <a:avLst/>
          </a:prstGeom>
          <a:ln w="12700">
            <a:noFill/>
          </a:ln>
        </p:spPr>
      </p:pic>
      <p:pic>
        <p:nvPicPr>
          <p:cNvPr id="375" name="image.png" descr="image.png"/>
          <p:cNvPicPr/>
          <p:nvPr/>
        </p:nvPicPr>
        <p:blipFill>
          <a:blip r:embed="rId10"/>
          <a:stretch/>
        </p:blipFill>
        <p:spPr>
          <a:xfrm>
            <a:off x="6496200" y="5648400"/>
            <a:ext cx="255240" cy="915480"/>
          </a:xfrm>
          <a:prstGeom prst="rect">
            <a:avLst/>
          </a:prstGeom>
          <a:ln w="12700">
            <a:noFill/>
          </a:ln>
        </p:spPr>
      </p:pic>
      <p:sp>
        <p:nvSpPr>
          <p:cNvPr id="376" name="Línea"/>
          <p:cNvSpPr/>
          <p:nvPr/>
        </p:nvSpPr>
        <p:spPr>
          <a:xfrm flipV="1">
            <a:off x="2562120" y="1966680"/>
            <a:ext cx="2495520" cy="1022400"/>
          </a:xfrm>
          <a:prstGeom prst="line">
            <a:avLst/>
          </a:prstGeom>
          <a:ln cap="sq" w="25560">
            <a:solidFill>
              <a:srgbClr val="4f81bd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endParaRPr b="0" lang="es-419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377" name="Línea"/>
          <p:cNvSpPr/>
          <p:nvPr/>
        </p:nvSpPr>
        <p:spPr>
          <a:xfrm flipV="1">
            <a:off x="2562120" y="2382480"/>
            <a:ext cx="3444840" cy="606600"/>
          </a:xfrm>
          <a:prstGeom prst="line">
            <a:avLst/>
          </a:prstGeom>
          <a:ln cap="sq" w="25560">
            <a:solidFill>
              <a:srgbClr val="4f81bd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endParaRPr b="0" lang="es-419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378" name="Línea"/>
          <p:cNvSpPr/>
          <p:nvPr/>
        </p:nvSpPr>
        <p:spPr>
          <a:xfrm>
            <a:off x="2562120" y="2989080"/>
            <a:ext cx="2805120" cy="141120"/>
          </a:xfrm>
          <a:prstGeom prst="line">
            <a:avLst/>
          </a:prstGeom>
          <a:ln cap="sq" w="25560">
            <a:solidFill>
              <a:srgbClr val="4f81bd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endParaRPr b="0" lang="es-419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379" name="Línea"/>
          <p:cNvSpPr/>
          <p:nvPr/>
        </p:nvSpPr>
        <p:spPr>
          <a:xfrm>
            <a:off x="2562120" y="2989080"/>
            <a:ext cx="3579840" cy="666720"/>
          </a:xfrm>
          <a:prstGeom prst="line">
            <a:avLst/>
          </a:prstGeom>
          <a:ln cap="sq" w="25560">
            <a:solidFill>
              <a:srgbClr val="4f81bd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endParaRPr b="0" lang="es-419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380" name="Línea"/>
          <p:cNvSpPr/>
          <p:nvPr/>
        </p:nvSpPr>
        <p:spPr>
          <a:xfrm flipV="1">
            <a:off x="2665080" y="4327200"/>
            <a:ext cx="2700360" cy="762120"/>
          </a:xfrm>
          <a:prstGeom prst="line">
            <a:avLst/>
          </a:prstGeom>
          <a:ln cap="sq" w="25560">
            <a:solidFill>
              <a:srgbClr val="4f81bd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endParaRPr b="0" lang="es-419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381" name="Línea"/>
          <p:cNvSpPr/>
          <p:nvPr/>
        </p:nvSpPr>
        <p:spPr>
          <a:xfrm flipV="1">
            <a:off x="2665080" y="4881240"/>
            <a:ext cx="3476880" cy="209520"/>
          </a:xfrm>
          <a:prstGeom prst="line">
            <a:avLst/>
          </a:prstGeom>
          <a:ln cap="sq" w="25560">
            <a:solidFill>
              <a:srgbClr val="4f81bd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endParaRPr b="0" lang="es-419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382" name="Línea"/>
          <p:cNvSpPr/>
          <p:nvPr/>
        </p:nvSpPr>
        <p:spPr>
          <a:xfrm>
            <a:off x="2665080" y="5092560"/>
            <a:ext cx="2700360" cy="422280"/>
          </a:xfrm>
          <a:prstGeom prst="line">
            <a:avLst/>
          </a:prstGeom>
          <a:ln cap="sq" w="25560">
            <a:solidFill>
              <a:srgbClr val="4f81bd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endParaRPr b="0" lang="es-419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383" name="Línea"/>
          <p:cNvSpPr/>
          <p:nvPr/>
        </p:nvSpPr>
        <p:spPr>
          <a:xfrm>
            <a:off x="2665080" y="5092560"/>
            <a:ext cx="3606840" cy="1170000"/>
          </a:xfrm>
          <a:prstGeom prst="line">
            <a:avLst/>
          </a:prstGeom>
          <a:ln cap="sq" w="25560">
            <a:solidFill>
              <a:srgbClr val="4f81bd"/>
            </a:solidFill>
            <a:miter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45720" rIns="45720" anchor="t">
            <a:noAutofit/>
          </a:bodyPr>
          <a:p>
            <a:endParaRPr b="0" lang="es-419" sz="1800" spc="-1" strike="noStrike">
              <a:solidFill>
                <a:srgbClr val="000000"/>
              </a:solidFill>
              <a:latin typeface="Times New Roman"/>
              <a:ea typeface="Times New Roman"/>
            </a:endParaRPr>
          </a:p>
        </p:txBody>
      </p:sp>
      <p:sp>
        <p:nvSpPr>
          <p:cNvPr id="384" name="Línea"/>
          <p:cNvSpPr/>
          <p:nvPr/>
        </p:nvSpPr>
        <p:spPr>
          <a:xfrm>
            <a:off x="6935760" y="1417680"/>
            <a:ext cx="248760" cy="2509560"/>
          </a:xfrm>
          <a:custGeom>
            <a:avLst/>
            <a:gdLst>
              <a:gd name="textAreaLeft" fmla="*/ 0 w 248760"/>
              <a:gd name="textAreaRight" fmla="*/ 249120 w 248760"/>
              <a:gd name="textAreaTop" fmla="*/ 0 h 2509560"/>
              <a:gd name="textAreaBottom" fmla="*/ 2509920 h 250956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965" y="0"/>
                  <a:pt x="10800" y="80"/>
                  <a:pt x="10800" y="179"/>
                </a:cubicBezTo>
                <a:lnTo>
                  <a:pt x="10800" y="10621"/>
                </a:lnTo>
                <a:cubicBezTo>
                  <a:pt x="10800" y="10720"/>
                  <a:pt x="15635" y="10800"/>
                  <a:pt x="21600" y="10800"/>
                </a:cubicBezTo>
                <a:cubicBezTo>
                  <a:pt x="15635" y="10800"/>
                  <a:pt x="10800" y="10880"/>
                  <a:pt x="10800" y="10979"/>
                </a:cubicBezTo>
                <a:lnTo>
                  <a:pt x="10800" y="21421"/>
                </a:lnTo>
                <a:cubicBezTo>
                  <a:pt x="10800" y="21520"/>
                  <a:pt x="5965" y="21600"/>
                  <a:pt x="0" y="21600"/>
                </a:cubicBezTo>
              </a:path>
            </a:pathLst>
          </a:custGeom>
          <a:noFill/>
          <a:ln cap="sq" w="25560">
            <a:solidFill>
              <a:srgbClr val="4f81bd"/>
            </a:solidFill>
            <a:miter/>
          </a:ln>
          <a:effectLst>
            <a:outerShdw algn="b" blurRad="63360" dir="5400000" dist="2016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385" name="Línea"/>
          <p:cNvSpPr/>
          <p:nvPr/>
        </p:nvSpPr>
        <p:spPr>
          <a:xfrm>
            <a:off x="6935760" y="3927600"/>
            <a:ext cx="248760" cy="2636640"/>
          </a:xfrm>
          <a:custGeom>
            <a:avLst/>
            <a:gdLst>
              <a:gd name="textAreaLeft" fmla="*/ 0 w 248760"/>
              <a:gd name="textAreaRight" fmla="*/ 249120 w 248760"/>
              <a:gd name="textAreaTop" fmla="*/ 0 h 2636640"/>
              <a:gd name="textAreaBottom" fmla="*/ 2637000 h 263664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965" y="0"/>
                  <a:pt x="10800" y="76"/>
                  <a:pt x="10800" y="170"/>
                </a:cubicBezTo>
                <a:lnTo>
                  <a:pt x="10800" y="10630"/>
                </a:lnTo>
                <a:cubicBezTo>
                  <a:pt x="10800" y="10724"/>
                  <a:pt x="15635" y="10800"/>
                  <a:pt x="21600" y="10800"/>
                </a:cubicBezTo>
                <a:cubicBezTo>
                  <a:pt x="15635" y="10800"/>
                  <a:pt x="10800" y="10876"/>
                  <a:pt x="10800" y="10970"/>
                </a:cubicBezTo>
                <a:lnTo>
                  <a:pt x="10800" y="21430"/>
                </a:lnTo>
                <a:cubicBezTo>
                  <a:pt x="10800" y="21524"/>
                  <a:pt x="5965" y="21600"/>
                  <a:pt x="0" y="21600"/>
                </a:cubicBezTo>
              </a:path>
            </a:pathLst>
          </a:custGeom>
          <a:noFill/>
          <a:ln cap="sq" w="25560">
            <a:solidFill>
              <a:srgbClr val="4f81bd"/>
            </a:solidFill>
            <a:miter/>
          </a:ln>
          <a:effectLst>
            <a:outerShdw algn="b" blurRad="63360" dir="5400000" dist="2016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386" name="4"/>
          <p:cNvSpPr/>
          <p:nvPr/>
        </p:nvSpPr>
        <p:spPr>
          <a:xfrm>
            <a:off x="7453440" y="2473200"/>
            <a:ext cx="80928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400" spc="-1" strike="noStrike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b="0" lang="es-419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4"/>
          <p:cNvSpPr/>
          <p:nvPr/>
        </p:nvSpPr>
        <p:spPr>
          <a:xfrm>
            <a:off x="7453440" y="5049720"/>
            <a:ext cx="80928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400" spc="-1" strike="noStrike">
                <a:solidFill>
                  <a:srgbClr val="000000"/>
                </a:solidFill>
                <a:latin typeface="Calibri"/>
                <a:ea typeface="Calibri"/>
              </a:rPr>
              <a:t>4</a:t>
            </a:r>
            <a:endParaRPr b="0" lang="es-419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+"/>
          <p:cNvSpPr/>
          <p:nvPr/>
        </p:nvSpPr>
        <p:spPr>
          <a:xfrm>
            <a:off x="7453440" y="3697200"/>
            <a:ext cx="80928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400" spc="-1" strike="noStrike">
                <a:solidFill>
                  <a:srgbClr val="000000"/>
                </a:solidFill>
                <a:latin typeface="Calibri"/>
                <a:ea typeface="Calibri"/>
              </a:rPr>
              <a:t>+</a:t>
            </a:r>
            <a:endParaRPr b="0" lang="es-419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Línea"/>
          <p:cNvSpPr/>
          <p:nvPr/>
        </p:nvSpPr>
        <p:spPr>
          <a:xfrm>
            <a:off x="8066160" y="2384280"/>
            <a:ext cx="198000" cy="3263400"/>
          </a:xfrm>
          <a:custGeom>
            <a:avLst/>
            <a:gdLst>
              <a:gd name="textAreaLeft" fmla="*/ 0 w 198000"/>
              <a:gd name="textAreaRight" fmla="*/ 198360 w 198000"/>
              <a:gd name="textAreaTop" fmla="*/ 0 h 3263400"/>
              <a:gd name="textAreaBottom" fmla="*/ 3263760 h 3263400"/>
            </a:gdLst>
            <a:ahLst/>
            <a:rect l="textAreaLeft" t="textAreaTop" r="textAreaRight" b="textAreaBottom"/>
            <a:pathLst>
              <a:path w="21600" h="21600">
                <a:moveTo>
                  <a:pt x="0" y="0"/>
                </a:moveTo>
                <a:cubicBezTo>
                  <a:pt x="5965" y="0"/>
                  <a:pt x="10800" y="49"/>
                  <a:pt x="10800" y="109"/>
                </a:cubicBezTo>
                <a:lnTo>
                  <a:pt x="10800" y="10691"/>
                </a:lnTo>
                <a:cubicBezTo>
                  <a:pt x="10800" y="10751"/>
                  <a:pt x="15635" y="10800"/>
                  <a:pt x="21600" y="10800"/>
                </a:cubicBezTo>
                <a:cubicBezTo>
                  <a:pt x="15635" y="10800"/>
                  <a:pt x="10800" y="10849"/>
                  <a:pt x="10800" y="10909"/>
                </a:cubicBezTo>
                <a:lnTo>
                  <a:pt x="10800" y="21491"/>
                </a:lnTo>
                <a:cubicBezTo>
                  <a:pt x="10800" y="21551"/>
                  <a:pt x="5965" y="21600"/>
                  <a:pt x="0" y="21600"/>
                </a:cubicBezTo>
              </a:path>
            </a:pathLst>
          </a:custGeom>
          <a:noFill/>
          <a:ln cap="sq" w="25560">
            <a:solidFill>
              <a:srgbClr val="4f81bd"/>
            </a:solidFill>
            <a:miter/>
          </a:ln>
          <a:effectLst>
            <a:outerShdw algn="b" blurRad="63360" dir="5400000" dist="20160" kx="0" ky="0" rotWithShape="0" sx="100000" sy="100000">
              <a:srgbClr val="000000">
                <a:alpha val="38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1800" spc="-1" strike="noStrike">
              <a:solidFill>
                <a:srgbClr val="ffffff"/>
              </a:solidFill>
              <a:latin typeface="Arial"/>
              <a:ea typeface="Arial"/>
            </a:endParaRPr>
          </a:p>
        </p:txBody>
      </p:sp>
      <p:sp>
        <p:nvSpPr>
          <p:cNvPr id="390" name="=8"/>
          <p:cNvSpPr/>
          <p:nvPr/>
        </p:nvSpPr>
        <p:spPr>
          <a:xfrm>
            <a:off x="8264520" y="3798720"/>
            <a:ext cx="809280" cy="4554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000" rIns="45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2400" spc="-1" strike="noStrike">
                <a:solidFill>
                  <a:srgbClr val="000000"/>
                </a:solidFill>
                <a:latin typeface="Calibri"/>
                <a:ea typeface="Calibri"/>
              </a:rPr>
              <a:t>=8</a:t>
            </a:r>
            <a:endParaRPr b="0" lang="es-419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subTitle"/>
          </p:nvPr>
        </p:nvSpPr>
        <p:spPr>
          <a:xfrm>
            <a:off x="457200" y="736560"/>
            <a:ext cx="8224560" cy="538452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Si hay 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20760" indent="-320760">
              <a:lnSpc>
                <a:spcPct val="100000"/>
              </a:lnSpc>
              <a:spcBef>
                <a:spcPts val="799"/>
              </a:spcBef>
              <a:buSzPct val="100000"/>
              <a:buBlip>
                <a:blip r:embed="rId1"/>
              </a:buBlip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h humanos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20760" indent="-320760">
              <a:lnSpc>
                <a:spcPct val="100000"/>
              </a:lnSpc>
              <a:spcBef>
                <a:spcPts val="799"/>
              </a:spcBef>
              <a:buSzPct val="100000"/>
              <a:buBlip>
                <a:blip r:embed="rId2"/>
              </a:buBlip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z zombis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Habrá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  <a:p>
            <a:pPr marL="320760" indent="-320760">
              <a:lnSpc>
                <a:spcPct val="100000"/>
              </a:lnSpc>
              <a:spcBef>
                <a:spcPts val="799"/>
              </a:spcBef>
              <a:buSzPct val="100000"/>
              <a:buBlip>
                <a:blip r:embed="rId3"/>
              </a:buBlip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h.z posibles encuentros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3800" spc="-1" strike="noStrike">
                <a:solidFill>
                  <a:srgbClr val="000000"/>
                </a:solidFill>
                <a:latin typeface="Arial"/>
                <a:ea typeface="Arial"/>
              </a:rPr>
              <a:t>¿Quién vencerá en cada encuentro?</a:t>
            </a:r>
            <a:r>
              <a:rPr b="0" lang="es-419" sz="4400" spc="-1" strike="noStrike">
                <a:solidFill>
                  <a:srgbClr val="1f497d"/>
                </a:solidFill>
                <a:latin typeface="Arial"/>
                <a:ea typeface="Arial"/>
              </a:rPr>
              <a:t> </a:t>
            </a:r>
            <a:endParaRPr b="0" lang="es-419" sz="4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4560" cy="45208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t">
            <a:noAutofit/>
          </a:bodyPr>
          <a:p>
            <a:pPr marL="343080" indent="0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4" name="image.jpeg" descr="image.jpeg"/>
          <p:cNvPicPr/>
          <p:nvPr/>
        </p:nvPicPr>
        <p:blipFill>
          <a:blip r:embed="rId1"/>
          <a:stretch/>
        </p:blipFill>
        <p:spPr>
          <a:xfrm>
            <a:off x="1726920" y="1600200"/>
            <a:ext cx="5924880" cy="45208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Capacidad del humano de defenderse"/>
          <p:cNvSpPr/>
          <p:nvPr/>
        </p:nvSpPr>
        <p:spPr>
          <a:xfrm>
            <a:off x="455760" y="221040"/>
            <a:ext cx="8227800" cy="1250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Capacidad del humano de defenderse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6" name="image.jpeg" descr="image.jpeg"/>
          <p:cNvPicPr/>
          <p:nvPr/>
        </p:nvPicPr>
        <p:blipFill>
          <a:blip r:embed="rId1"/>
          <a:stretch/>
        </p:blipFill>
        <p:spPr>
          <a:xfrm>
            <a:off x="928800" y="2000160"/>
            <a:ext cx="3611160" cy="3052440"/>
          </a:xfrm>
          <a:prstGeom prst="rect">
            <a:avLst/>
          </a:prstGeom>
          <a:ln w="12700">
            <a:noFill/>
          </a:ln>
        </p:spPr>
      </p:pic>
      <p:pic>
        <p:nvPicPr>
          <p:cNvPr id="397" name="image.jpeg" descr="image.jpeg"/>
          <p:cNvPicPr/>
          <p:nvPr/>
        </p:nvPicPr>
        <p:blipFill>
          <a:blip r:embed="rId2"/>
          <a:stretch/>
        </p:blipFill>
        <p:spPr>
          <a:xfrm>
            <a:off x="4500720" y="2000160"/>
            <a:ext cx="3477960" cy="3052440"/>
          </a:xfrm>
          <a:prstGeom prst="rect">
            <a:avLst/>
          </a:prstGeom>
          <a:ln w="12700">
            <a:noFill/>
          </a:ln>
        </p:spPr>
      </p:pic>
      <p:sp>
        <p:nvSpPr>
          <p:cNvPr id="398" name="Queremos cuantificar esta capacidad"/>
          <p:cNvSpPr/>
          <p:nvPr/>
        </p:nvSpPr>
        <p:spPr>
          <a:xfrm>
            <a:off x="857160" y="5572080"/>
            <a:ext cx="7500600" cy="58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Queremos cuantificar esta capacidad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apacidad del zombie de contagiar"/>
          <p:cNvSpPr/>
          <p:nvPr/>
        </p:nvSpPr>
        <p:spPr>
          <a:xfrm>
            <a:off x="457200" y="555840"/>
            <a:ext cx="8229240" cy="580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Calibri"/>
                <a:ea typeface="Calibri"/>
              </a:rPr>
              <a:t>Capacidad del zombi de contagiar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0" name="image.jpeg" descr="image.jpeg"/>
          <p:cNvPicPr/>
          <p:nvPr/>
        </p:nvPicPr>
        <p:blipFill>
          <a:blip r:embed="rId1"/>
          <a:stretch/>
        </p:blipFill>
        <p:spPr>
          <a:xfrm>
            <a:off x="1992240" y="1549800"/>
            <a:ext cx="5159160" cy="4041000"/>
          </a:xfrm>
          <a:prstGeom prst="rect">
            <a:avLst/>
          </a:prstGeom>
          <a:ln w="12700">
            <a:noFill/>
          </a:ln>
        </p:spPr>
      </p:pic>
      <p:sp>
        <p:nvSpPr>
          <p:cNvPr id="401" name="Queremos cuantificar esta capacidad"/>
          <p:cNvSpPr/>
          <p:nvPr/>
        </p:nvSpPr>
        <p:spPr>
          <a:xfrm>
            <a:off x="268200" y="5895360"/>
            <a:ext cx="8229240" cy="5803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Calibri"/>
                <a:ea typeface="Calibri"/>
              </a:rPr>
              <a:t>Queremos cuantificar esta capacidad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Un año después somos 900"/>
          <p:cNvSpPr/>
          <p:nvPr/>
        </p:nvSpPr>
        <p:spPr>
          <a:xfrm>
            <a:off x="457200" y="542160"/>
            <a:ext cx="767988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Un año después somos 900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ge.png" descr="image.png"/>
          <p:cNvPicPr/>
          <p:nvPr/>
        </p:nvPicPr>
        <p:blipFill>
          <a:blip r:embed="rId1"/>
          <a:stretch/>
        </p:blipFill>
        <p:spPr>
          <a:xfrm>
            <a:off x="46512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21" name="image.png" descr="image.png"/>
          <p:cNvPicPr/>
          <p:nvPr/>
        </p:nvPicPr>
        <p:blipFill>
          <a:blip r:embed="rId2"/>
          <a:stretch/>
        </p:blipFill>
        <p:spPr>
          <a:xfrm>
            <a:off x="163044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22" name="image.png" descr="image.png"/>
          <p:cNvPicPr/>
          <p:nvPr/>
        </p:nvPicPr>
        <p:blipFill>
          <a:blip r:embed="rId3"/>
          <a:stretch/>
        </p:blipFill>
        <p:spPr>
          <a:xfrm>
            <a:off x="514980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23" name="image.png" descr="image.png"/>
          <p:cNvPicPr/>
          <p:nvPr/>
        </p:nvPicPr>
        <p:blipFill>
          <a:blip r:embed="rId4"/>
          <a:stretch/>
        </p:blipFill>
        <p:spPr>
          <a:xfrm>
            <a:off x="397656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24" name="image.png" descr="image.png"/>
          <p:cNvPicPr/>
          <p:nvPr/>
        </p:nvPicPr>
        <p:blipFill>
          <a:blip r:embed="rId5"/>
          <a:stretch/>
        </p:blipFill>
        <p:spPr>
          <a:xfrm>
            <a:off x="280368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25" name="image.png" descr="image.png"/>
          <p:cNvPicPr/>
          <p:nvPr/>
        </p:nvPicPr>
        <p:blipFill>
          <a:blip r:embed="rId6"/>
          <a:stretch/>
        </p:blipFill>
        <p:spPr>
          <a:xfrm>
            <a:off x="749628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26" name="image.png" descr="image.png"/>
          <p:cNvPicPr/>
          <p:nvPr/>
        </p:nvPicPr>
        <p:blipFill>
          <a:blip r:embed="rId7"/>
          <a:stretch/>
        </p:blipFill>
        <p:spPr>
          <a:xfrm>
            <a:off x="632304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27" name="image.png" descr="image.png"/>
          <p:cNvPicPr/>
          <p:nvPr/>
        </p:nvPicPr>
        <p:blipFill>
          <a:blip r:embed="rId8"/>
          <a:stretch/>
        </p:blipFill>
        <p:spPr>
          <a:xfrm>
            <a:off x="46512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28" name="image.png" descr="image.png"/>
          <p:cNvPicPr/>
          <p:nvPr/>
        </p:nvPicPr>
        <p:blipFill>
          <a:blip r:embed="rId9"/>
          <a:stretch/>
        </p:blipFill>
        <p:spPr>
          <a:xfrm>
            <a:off x="749628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29" name="image.png" descr="image.png"/>
          <p:cNvPicPr/>
          <p:nvPr/>
        </p:nvPicPr>
        <p:blipFill>
          <a:blip r:embed="rId10"/>
          <a:stretch/>
        </p:blipFill>
        <p:spPr>
          <a:xfrm>
            <a:off x="632304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30" name="image.png" descr="image.png"/>
          <p:cNvPicPr/>
          <p:nvPr/>
        </p:nvPicPr>
        <p:blipFill>
          <a:blip r:embed="rId11"/>
          <a:stretch/>
        </p:blipFill>
        <p:spPr>
          <a:xfrm>
            <a:off x="514980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31" name="image.png" descr="image.png"/>
          <p:cNvPicPr/>
          <p:nvPr/>
        </p:nvPicPr>
        <p:blipFill>
          <a:blip r:embed="rId12"/>
          <a:stretch/>
        </p:blipFill>
        <p:spPr>
          <a:xfrm>
            <a:off x="397656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32" name="image.png" descr="image.png"/>
          <p:cNvPicPr/>
          <p:nvPr/>
        </p:nvPicPr>
        <p:blipFill>
          <a:blip r:embed="rId13"/>
          <a:stretch/>
        </p:blipFill>
        <p:spPr>
          <a:xfrm>
            <a:off x="280368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33" name="image.png" descr="image.png"/>
          <p:cNvPicPr/>
          <p:nvPr/>
        </p:nvPicPr>
        <p:blipFill>
          <a:blip r:embed="rId14"/>
          <a:stretch/>
        </p:blipFill>
        <p:spPr>
          <a:xfrm>
            <a:off x="163044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34" name="image.png" descr="image.png"/>
          <p:cNvPicPr/>
          <p:nvPr/>
        </p:nvPicPr>
        <p:blipFill>
          <a:blip r:embed="rId15"/>
          <a:stretch/>
        </p:blipFill>
        <p:spPr>
          <a:xfrm>
            <a:off x="46512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35" name="image.png" descr="image.png"/>
          <p:cNvPicPr/>
          <p:nvPr/>
        </p:nvPicPr>
        <p:blipFill>
          <a:blip r:embed="rId16"/>
          <a:stretch/>
        </p:blipFill>
        <p:spPr>
          <a:xfrm>
            <a:off x="163044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36" name="image.png" descr="image.png"/>
          <p:cNvPicPr/>
          <p:nvPr/>
        </p:nvPicPr>
        <p:blipFill>
          <a:blip r:embed="rId17"/>
          <a:stretch/>
        </p:blipFill>
        <p:spPr>
          <a:xfrm>
            <a:off x="280368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37" name="image.png" descr="image.png"/>
          <p:cNvPicPr/>
          <p:nvPr/>
        </p:nvPicPr>
        <p:blipFill>
          <a:blip r:embed="rId18"/>
          <a:stretch/>
        </p:blipFill>
        <p:spPr>
          <a:xfrm>
            <a:off x="3976560" y="4540320"/>
            <a:ext cx="1172880" cy="152208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Datos para incorporar al modelo"/>
          <p:cNvSpPr/>
          <p:nvPr/>
        </p:nvSpPr>
        <p:spPr>
          <a:xfrm>
            <a:off x="45720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Datos para incorporar al modelo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Los zombies pueden contagiar humanos.…"/>
          <p:cNvSpPr/>
          <p:nvPr/>
        </p:nvSpPr>
        <p:spPr>
          <a:xfrm>
            <a:off x="357840" y="1856160"/>
            <a:ext cx="8427600" cy="5440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spAutoFit/>
          </a:bodyPr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419" sz="26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419" sz="2500" spc="-1" strike="noStrike">
                <a:solidFill>
                  <a:srgbClr val="000000"/>
                </a:solidFill>
                <a:latin typeface="Calibri"/>
                <a:ea typeface="Calibri"/>
              </a:rPr>
              <a:t>Los zombis pueden contagiar humanos.</a:t>
            </a: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419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419" sz="2500" spc="-1" strike="noStrike">
                <a:solidFill>
                  <a:srgbClr val="000000"/>
                </a:solidFill>
                <a:latin typeface="Calibri"/>
                <a:ea typeface="Calibri"/>
              </a:rPr>
              <a:t>Los humanos pueden matar zombis.</a:t>
            </a: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419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419" sz="2500" spc="-1" strike="noStrike">
                <a:solidFill>
                  <a:srgbClr val="000000"/>
                </a:solidFill>
                <a:latin typeface="Calibri"/>
                <a:ea typeface="Calibri"/>
              </a:rPr>
              <a:t>a= efectividad con que los zombis contagian a los humanos.</a:t>
            </a: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419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419" sz="2500" spc="-1" strike="noStrike">
                <a:solidFill>
                  <a:srgbClr val="000000"/>
                </a:solidFill>
                <a:latin typeface="Calibri"/>
                <a:ea typeface="Calibri"/>
              </a:rPr>
              <a:t>b= efectividad con que los humanos matan a los zombis.</a:t>
            </a: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s-419" sz="2500" spc="-1" strike="noStrike">
                <a:solidFill>
                  <a:srgbClr val="000000"/>
                </a:solidFill>
                <a:latin typeface="Calibri"/>
                <a:ea typeface="Calibri"/>
              </a:rPr>
              <a:t> </a:t>
            </a:r>
            <a:r>
              <a:rPr b="0" lang="es-419" sz="2500" spc="-1" strike="noStrike">
                <a:solidFill>
                  <a:srgbClr val="000000"/>
                </a:solidFill>
                <a:latin typeface="Calibri"/>
                <a:ea typeface="Calibri"/>
              </a:rPr>
              <a:t>h.z= cantidad de encuentros posibles.</a:t>
            </a: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s-419" sz="25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El modelo matemático"/>
          <p:cNvSpPr/>
          <p:nvPr/>
        </p:nvSpPr>
        <p:spPr>
          <a:xfrm>
            <a:off x="45720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El modelo matemático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5" name="image.png" descr="image.png"/>
          <p:cNvPicPr/>
          <p:nvPr/>
        </p:nvPicPr>
        <p:blipFill>
          <a:blip r:embed="rId1"/>
          <a:stretch/>
        </p:blipFill>
        <p:spPr>
          <a:xfrm>
            <a:off x="2109960" y="1671480"/>
            <a:ext cx="4924080" cy="35143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6" name="Galería de imágenes" descr="Galería de imágenes"/>
          <p:cNvPicPr/>
          <p:nvPr/>
        </p:nvPicPr>
        <p:blipFill>
          <a:blip r:embed="rId1"/>
          <a:srcRect l="0" t="26364" r="0" b="26364"/>
          <a:stretch/>
        </p:blipFill>
        <p:spPr>
          <a:xfrm>
            <a:off x="3584520" y="535680"/>
            <a:ext cx="5029560" cy="3076920"/>
          </a:xfrm>
          <a:prstGeom prst="rect">
            <a:avLst/>
          </a:prstGeom>
          <a:ln w="12700">
            <a:noFill/>
          </a:ln>
        </p:spPr>
      </p:pic>
      <p:sp>
        <p:nvSpPr>
          <p:cNvPr id="407" name="Si a&gt;b (ellos son mejores)"/>
          <p:cNvSpPr/>
          <p:nvPr/>
        </p:nvSpPr>
        <p:spPr>
          <a:xfrm>
            <a:off x="1488960" y="262800"/>
            <a:ext cx="2634480" cy="336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600" spc="-1" strike="noStrike">
                <a:solidFill>
                  <a:srgbClr val="000000"/>
                </a:solidFill>
                <a:latin typeface="Arial"/>
                <a:ea typeface="Arial"/>
              </a:rPr>
              <a:t>Si a&gt;b (ellos son mejores)</a:t>
            </a:r>
            <a:endParaRPr b="0" lang="es-419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Si a&lt;b (nosotros somos mejores)"/>
          <p:cNvSpPr/>
          <p:nvPr/>
        </p:nvSpPr>
        <p:spPr>
          <a:xfrm>
            <a:off x="3288240" y="3538800"/>
            <a:ext cx="3125520" cy="336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600" spc="-1" strike="noStrike">
                <a:solidFill>
                  <a:srgbClr val="000000"/>
                </a:solidFill>
                <a:latin typeface="Arial"/>
                <a:ea typeface="Arial"/>
              </a:rPr>
              <a:t>Si a&lt;b (nosotros somos mejores)</a:t>
            </a:r>
            <a:endParaRPr b="0" lang="es-419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Si a=b"/>
          <p:cNvSpPr/>
          <p:nvPr/>
        </p:nvSpPr>
        <p:spPr>
          <a:xfrm>
            <a:off x="5643720" y="285840"/>
            <a:ext cx="1142640" cy="336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600" spc="-1" strike="noStrike">
                <a:solidFill>
                  <a:srgbClr val="000000"/>
                </a:solidFill>
                <a:latin typeface="Arial"/>
                <a:ea typeface="Arial"/>
              </a:rPr>
              <a:t>Si a=b</a:t>
            </a:r>
            <a:endParaRPr b="0" lang="es-419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0" name="Galería de imágenes" descr="Galería de imágenes"/>
          <p:cNvPicPr/>
          <p:nvPr/>
        </p:nvPicPr>
        <p:blipFill>
          <a:blip r:embed="rId2"/>
          <a:srcRect l="13072" t="29943" r="7704" b="23232"/>
          <a:stretch/>
        </p:blipFill>
        <p:spPr>
          <a:xfrm>
            <a:off x="698400" y="825480"/>
            <a:ext cx="3939840" cy="3013200"/>
          </a:xfrm>
          <a:prstGeom prst="rect">
            <a:avLst/>
          </a:prstGeom>
          <a:ln w="12700">
            <a:noFill/>
          </a:ln>
        </p:spPr>
      </p:pic>
      <p:grpSp>
        <p:nvGrpSpPr>
          <p:cNvPr id="411" name="Galería de imágenes"/>
          <p:cNvGrpSpPr/>
          <p:nvPr/>
        </p:nvGrpSpPr>
        <p:grpSpPr>
          <a:xfrm>
            <a:off x="1741680" y="3348360"/>
            <a:ext cx="5209560" cy="4312440"/>
            <a:chOff x="1741680" y="3348360"/>
            <a:chExt cx="5209560" cy="4312440"/>
          </a:xfrm>
        </p:grpSpPr>
        <p:pic>
          <p:nvPicPr>
            <p:cNvPr id="412" name="hvsz2019amenorb.pdf" descr="hvsz2019amenorb.pdf"/>
            <p:cNvPicPr/>
            <p:nvPr/>
          </p:nvPicPr>
          <p:blipFill>
            <a:blip r:embed="rId3"/>
            <a:srcRect l="0" t="21067" r="0" b="21067"/>
            <a:stretch/>
          </p:blipFill>
          <p:spPr>
            <a:xfrm>
              <a:off x="1741680" y="3348360"/>
              <a:ext cx="5209560" cy="390132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413" name="Ingresa un texto."/>
            <p:cNvSpPr/>
            <p:nvPr/>
          </p:nvSpPr>
          <p:spPr>
            <a:xfrm>
              <a:off x="1741680" y="7326000"/>
              <a:ext cx="5209560" cy="33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Ingresa un texto.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¿Qué falta considerar?"/>
          <p:cNvSpPr/>
          <p:nvPr/>
        </p:nvSpPr>
        <p:spPr>
          <a:xfrm>
            <a:off x="457200" y="267588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¿Qué falta considerar?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El ciclo de vida de los humanos"/>
          <p:cNvSpPr/>
          <p:nvPr/>
        </p:nvSpPr>
        <p:spPr>
          <a:xfrm>
            <a:off x="457200" y="738360"/>
            <a:ext cx="8229240" cy="672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3800" spc="-1" strike="noStrike">
                <a:solidFill>
                  <a:srgbClr val="000000"/>
                </a:solidFill>
                <a:latin typeface="Calibri"/>
                <a:ea typeface="Calibri"/>
              </a:rPr>
              <a:t>Los humanos se reproducen y mueren</a:t>
            </a:r>
            <a:endParaRPr b="0" lang="es-419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6" name="Imagen" descr="Imagen"/>
          <p:cNvPicPr/>
          <p:nvPr/>
        </p:nvPicPr>
        <p:blipFill>
          <a:blip r:embed="rId1"/>
          <a:stretch/>
        </p:blipFill>
        <p:spPr>
          <a:xfrm>
            <a:off x="978120" y="2007720"/>
            <a:ext cx="6989040" cy="537084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Nuevo modelo"/>
          <p:cNvSpPr/>
          <p:nvPr/>
        </p:nvSpPr>
        <p:spPr>
          <a:xfrm>
            <a:off x="45720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Nuevo modelo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18" name="Galería de imágenes"/>
          <p:cNvGrpSpPr/>
          <p:nvPr/>
        </p:nvGrpSpPr>
        <p:grpSpPr>
          <a:xfrm>
            <a:off x="1611360" y="1897200"/>
            <a:ext cx="6403680" cy="4960440"/>
            <a:chOff x="1611360" y="1897200"/>
            <a:chExt cx="6403680" cy="4960440"/>
          </a:xfrm>
        </p:grpSpPr>
        <p:pic>
          <p:nvPicPr>
            <p:cNvPr id="419" name="Captura de pantalla 2019-08-29 a la(s) 15.54.25.png" descr="Captura de pantalla 2019-08-29 a la(s) 15.54.25.png"/>
            <p:cNvPicPr/>
            <p:nvPr/>
          </p:nvPicPr>
          <p:blipFill>
            <a:blip r:embed="rId1"/>
            <a:srcRect l="8172" t="0" r="8172" b="0"/>
            <a:stretch/>
          </p:blipFill>
          <p:spPr>
            <a:xfrm>
              <a:off x="1611360" y="1897200"/>
              <a:ext cx="6403680" cy="455400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420" name="Rectángulo"/>
            <p:cNvSpPr/>
            <p:nvPr/>
          </p:nvSpPr>
          <p:spPr>
            <a:xfrm>
              <a:off x="1611360" y="6527880"/>
              <a:ext cx="6403680" cy="329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Si a=b"/>
          <p:cNvSpPr/>
          <p:nvPr/>
        </p:nvSpPr>
        <p:spPr>
          <a:xfrm>
            <a:off x="4879800" y="162000"/>
            <a:ext cx="3096720" cy="336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600" spc="-1" strike="noStrike">
                <a:solidFill>
                  <a:srgbClr val="000000"/>
                </a:solidFill>
                <a:latin typeface="Arial"/>
                <a:ea typeface="Arial"/>
              </a:rPr>
              <a:t>Si a&lt;b (nosotros somos mejores)</a:t>
            </a:r>
            <a:endParaRPr b="0" lang="es-419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Si a&gt;b"/>
          <p:cNvSpPr/>
          <p:nvPr/>
        </p:nvSpPr>
        <p:spPr>
          <a:xfrm>
            <a:off x="1158120" y="162000"/>
            <a:ext cx="2469600" cy="336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600" spc="-1" strike="noStrike">
                <a:solidFill>
                  <a:srgbClr val="000000"/>
                </a:solidFill>
                <a:latin typeface="Arial"/>
                <a:ea typeface="Arial"/>
              </a:rPr>
              <a:t>Si a&gt;b (ellos son mejores)</a:t>
            </a:r>
            <a:endParaRPr b="0" lang="es-419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3" name="Galería de imágenes"/>
          <p:cNvGrpSpPr/>
          <p:nvPr/>
        </p:nvGrpSpPr>
        <p:grpSpPr>
          <a:xfrm>
            <a:off x="912600" y="704160"/>
            <a:ext cx="3414960" cy="3334680"/>
            <a:chOff x="912600" y="704160"/>
            <a:chExt cx="3414960" cy="3334680"/>
          </a:xfrm>
        </p:grpSpPr>
        <p:pic>
          <p:nvPicPr>
            <p:cNvPr id="424" name="hvsz2019natamayorb.pdf" descr="hvsz2019natamayorb.pdf"/>
            <p:cNvPicPr/>
            <p:nvPr/>
          </p:nvPicPr>
          <p:blipFill>
            <a:blip r:embed="rId1"/>
            <a:srcRect l="17484" t="28927" r="17484" b="28927"/>
            <a:stretch/>
          </p:blipFill>
          <p:spPr>
            <a:xfrm>
              <a:off x="912600" y="704160"/>
              <a:ext cx="3414960" cy="286416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425" name="Si a=b (chicos)"/>
            <p:cNvSpPr/>
            <p:nvPr/>
          </p:nvSpPr>
          <p:spPr>
            <a:xfrm>
              <a:off x="912600" y="3645360"/>
              <a:ext cx="3414960" cy="3934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      </a:t>
              </a:r>
              <a:r>
                <a:rPr b="0" lang="es-419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r>
                <a:rPr b="0" lang="es-419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Si a=b (chicos)</a:t>
              </a:r>
              <a:endParaRPr b="0" lang="es-419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26" name="Galería de imágenes"/>
          <p:cNvGrpSpPr/>
          <p:nvPr/>
        </p:nvGrpSpPr>
        <p:grpSpPr>
          <a:xfrm>
            <a:off x="4637880" y="618120"/>
            <a:ext cx="3580920" cy="3506760"/>
            <a:chOff x="4637880" y="618120"/>
            <a:chExt cx="3580920" cy="3506760"/>
          </a:xfrm>
        </p:grpSpPr>
        <p:pic>
          <p:nvPicPr>
            <p:cNvPr id="427" name="hvsz2019natamenorb.pdf" descr="hvsz2019natamenorb.pdf"/>
            <p:cNvPicPr/>
            <p:nvPr/>
          </p:nvPicPr>
          <p:blipFill>
            <a:blip r:embed="rId2"/>
            <a:srcRect l="16438" t="28005" r="16438" b="28005"/>
            <a:stretch/>
          </p:blipFill>
          <p:spPr>
            <a:xfrm>
              <a:off x="4637880" y="618120"/>
              <a:ext cx="3580920" cy="303660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428" name="Si a=b (grandes)"/>
            <p:cNvSpPr/>
            <p:nvPr/>
          </p:nvSpPr>
          <p:spPr>
            <a:xfrm>
              <a:off x="4637880" y="3731400"/>
              <a:ext cx="3580920" cy="39348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                 </a:t>
              </a:r>
              <a:r>
                <a:rPr b="0" lang="es-419" sz="1600" spc="-1" strike="noStrike">
                  <a:solidFill>
                    <a:srgbClr val="000000"/>
                  </a:solidFill>
                  <a:latin typeface="Arial"/>
                  <a:ea typeface="Arial"/>
                </a:rPr>
                <a:t>Si a=b (grandes)</a:t>
              </a:r>
              <a:endParaRPr b="0" lang="es-419" sz="16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29" name="Galería de imágenes"/>
          <p:cNvGrpSpPr/>
          <p:nvPr/>
        </p:nvGrpSpPr>
        <p:grpSpPr>
          <a:xfrm>
            <a:off x="466920" y="3795840"/>
            <a:ext cx="4306680" cy="3577320"/>
            <a:chOff x="466920" y="3795840"/>
            <a:chExt cx="4306680" cy="3577320"/>
          </a:xfrm>
        </p:grpSpPr>
        <p:pic>
          <p:nvPicPr>
            <p:cNvPr id="430" name="hvsz2019nataigualbch.pdf" descr="hvsz2019nataigualbch.pdf"/>
            <p:cNvPicPr/>
            <p:nvPr/>
          </p:nvPicPr>
          <p:blipFill>
            <a:blip r:embed="rId3"/>
            <a:srcRect l="11552" t="28119" r="11552" b="28119"/>
            <a:stretch/>
          </p:blipFill>
          <p:spPr>
            <a:xfrm>
              <a:off x="466920" y="3795840"/>
              <a:ext cx="4306680" cy="31712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431" name="Ingresa un texto."/>
            <p:cNvSpPr/>
            <p:nvPr/>
          </p:nvSpPr>
          <p:spPr>
            <a:xfrm>
              <a:off x="466920" y="7043400"/>
              <a:ext cx="4306680" cy="329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Ingresa un texto.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32" name="Galería de imágenes"/>
          <p:cNvGrpSpPr/>
          <p:nvPr/>
        </p:nvGrpSpPr>
        <p:grpSpPr>
          <a:xfrm>
            <a:off x="4468680" y="3604680"/>
            <a:ext cx="3919320" cy="3998880"/>
            <a:chOff x="4468680" y="3604680"/>
            <a:chExt cx="3919320" cy="3998880"/>
          </a:xfrm>
        </p:grpSpPr>
        <p:pic>
          <p:nvPicPr>
            <p:cNvPr id="433" name="hvsz2019nataigualbgr.pdf" descr="hvsz2019nataigualbgr.pdf"/>
            <p:cNvPicPr/>
            <p:nvPr/>
          </p:nvPicPr>
          <p:blipFill>
            <a:blip r:embed="rId4"/>
            <a:srcRect l="13203" t="23933" r="13203" b="23933"/>
            <a:stretch/>
          </p:blipFill>
          <p:spPr>
            <a:xfrm>
              <a:off x="4468680" y="3604680"/>
              <a:ext cx="3919320" cy="359280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434" name="Ingresa un texto."/>
            <p:cNvSpPr/>
            <p:nvPr/>
          </p:nvSpPr>
          <p:spPr>
            <a:xfrm>
              <a:off x="4468680" y="7273800"/>
              <a:ext cx="3919320" cy="329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Ingresa un texto.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¿Cómo mejorar la probabilidad del ser humano de sobrevivir?"/>
          <p:cNvSpPr/>
          <p:nvPr/>
        </p:nvSpPr>
        <p:spPr>
          <a:xfrm>
            <a:off x="457200" y="2009520"/>
            <a:ext cx="8229240" cy="21038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¿Cómo mejorar la probabilidad del ser humano de sobrevivir?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laceHolder 1"/>
          <p:cNvSpPr>
            <a:spLocks noGrp="1"/>
          </p:cNvSpPr>
          <p:nvPr>
            <p:ph type="subTitle"/>
          </p:nvPr>
        </p:nvSpPr>
        <p:spPr>
          <a:xfrm>
            <a:off x="459720" y="1600200"/>
            <a:ext cx="8224560" cy="452088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t">
            <a:noAutofit/>
          </a:bodyPr>
          <a:p>
            <a:pPr marL="343080" indent="-343080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es-419" sz="32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b="0" lang="es-419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PlaceHolder 2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4560" cy="1137960"/>
          </a:xfrm>
          <a:prstGeom prst="rect">
            <a:avLst/>
          </a:prstGeom>
          <a:noFill/>
          <a:ln w="12600">
            <a:noFill/>
          </a:ln>
        </p:spPr>
        <p:txBody>
          <a:bodyPr lIns="46800" rIns="46800" tIns="46800" bIns="468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Achicar el parámetro a</a:t>
            </a:r>
            <a:endParaRPr b="0" lang="es-419" sz="4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38" name="Galería de imágenes" descr="Galería de imágenes"/>
          <p:cNvPicPr/>
          <p:nvPr/>
        </p:nvPicPr>
        <p:blipFill>
          <a:blip r:embed="rId1"/>
          <a:stretch/>
        </p:blipFill>
        <p:spPr>
          <a:xfrm>
            <a:off x="2102040" y="1523880"/>
            <a:ext cx="5283000" cy="52830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Bajar la probabilidad de interacción"/>
          <p:cNvSpPr/>
          <p:nvPr/>
        </p:nvSpPr>
        <p:spPr>
          <a:xfrm>
            <a:off x="457200" y="535320"/>
            <a:ext cx="8229240" cy="6721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3800" spc="-1" strike="noStrike">
                <a:solidFill>
                  <a:srgbClr val="000000"/>
                </a:solidFill>
                <a:latin typeface="Calibri"/>
                <a:ea typeface="Calibri"/>
              </a:rPr>
              <a:t>Bajar la probabilidad de interacción</a:t>
            </a:r>
            <a:endParaRPr b="0" lang="es-419" sz="3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0" name="image.jpeg" descr="image.jpeg"/>
          <p:cNvPicPr/>
          <p:nvPr/>
        </p:nvPicPr>
        <p:blipFill>
          <a:blip r:embed="rId1"/>
          <a:stretch/>
        </p:blipFill>
        <p:spPr>
          <a:xfrm>
            <a:off x="1055520" y="1817640"/>
            <a:ext cx="7008480" cy="36079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¿Cuántos seremos al año siguiente?"/>
          <p:cNvSpPr/>
          <p:nvPr/>
        </p:nvSpPr>
        <p:spPr>
          <a:xfrm>
            <a:off x="500040" y="2928240"/>
            <a:ext cx="8229240" cy="669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1f497d"/>
                </a:solidFill>
                <a:latin typeface="Arial"/>
                <a:ea typeface="Arial"/>
              </a:rPr>
              <a:t>    </a:t>
            </a:r>
            <a:r>
              <a:rPr b="0" lang="es-419" sz="4400" spc="-1" strike="noStrike">
                <a:solidFill>
                  <a:srgbClr val="000000"/>
                </a:solidFill>
                <a:latin typeface="Arial"/>
                <a:ea typeface="Arial"/>
              </a:rPr>
              <a:t>¿</a:t>
            </a:r>
            <a:r>
              <a:rPr b="0" lang="es-419" sz="3600" spc="-1" strike="noStrike">
                <a:solidFill>
                  <a:srgbClr val="000000"/>
                </a:solidFill>
                <a:latin typeface="Arial"/>
                <a:ea typeface="Arial"/>
              </a:rPr>
              <a:t>Cuántos seremos al año siguiente?</a:t>
            </a:r>
            <a:endParaRPr b="0" lang="es-419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Agrandar el parámetro b"/>
          <p:cNvSpPr/>
          <p:nvPr/>
        </p:nvSpPr>
        <p:spPr>
          <a:xfrm>
            <a:off x="45720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Agrandar el parámetro b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2" name="image.png" descr="image.png"/>
          <p:cNvPicPr/>
          <p:nvPr/>
        </p:nvPicPr>
        <p:blipFill>
          <a:blip r:embed="rId1"/>
          <a:stretch/>
        </p:blipFill>
        <p:spPr>
          <a:xfrm>
            <a:off x="2257560" y="1720800"/>
            <a:ext cx="4627080" cy="42843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Aumentar la natalidad"/>
          <p:cNvSpPr/>
          <p:nvPr/>
        </p:nvSpPr>
        <p:spPr>
          <a:xfrm>
            <a:off x="45720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Aumentar la natalidad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4" name="image.jpeg" descr="image.jpeg"/>
          <p:cNvPicPr/>
          <p:nvPr/>
        </p:nvPicPr>
        <p:blipFill>
          <a:blip r:embed="rId1"/>
          <a:stretch/>
        </p:blipFill>
        <p:spPr>
          <a:xfrm>
            <a:off x="1836720" y="2190600"/>
            <a:ext cx="5173200" cy="28033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Disminuir la mortalidad"/>
          <p:cNvSpPr/>
          <p:nvPr/>
        </p:nvSpPr>
        <p:spPr>
          <a:xfrm>
            <a:off x="45720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Disminuir la mortalidad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46" name="image.jpeg" descr="image.jpeg"/>
          <p:cNvPicPr/>
          <p:nvPr/>
        </p:nvPicPr>
        <p:blipFill>
          <a:blip r:embed="rId1"/>
          <a:stretch/>
        </p:blipFill>
        <p:spPr>
          <a:xfrm>
            <a:off x="1687680" y="2178000"/>
            <a:ext cx="6095520" cy="336996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¿Este modelo sirve para enfermedades infecciosas?"/>
          <p:cNvSpPr/>
          <p:nvPr/>
        </p:nvSpPr>
        <p:spPr>
          <a:xfrm>
            <a:off x="457200" y="2061000"/>
            <a:ext cx="8229240" cy="2010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¿Este modelo sirve para enfermedades infecciosas?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Enfermedades infecciosas"/>
          <p:cNvSpPr/>
          <p:nvPr/>
        </p:nvSpPr>
        <p:spPr>
          <a:xfrm>
            <a:off x="428760" y="522360"/>
            <a:ext cx="8229240" cy="669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Enfermedades infecciosas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S= cantidad de susceptibles.…"/>
          <p:cNvSpPr/>
          <p:nvPr/>
        </p:nvSpPr>
        <p:spPr>
          <a:xfrm>
            <a:off x="317520" y="2354040"/>
            <a:ext cx="8624520" cy="34246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000000"/>
                </a:solidFill>
                <a:latin typeface="Calibri"/>
                <a:ea typeface="Calibri"/>
              </a:rPr>
              <a:t>S= cantidad de susceptibles.</a:t>
            </a:r>
            <a:endParaRPr b="0" lang="es-419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000000"/>
                </a:solidFill>
                <a:latin typeface="Calibri"/>
                <a:ea typeface="Calibri"/>
              </a:rPr>
              <a:t>I = cantidad de infectados.</a:t>
            </a:r>
            <a:endParaRPr b="0" lang="es-419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000000"/>
                </a:solidFill>
                <a:latin typeface="Calibri"/>
                <a:ea typeface="Calibri"/>
              </a:rPr>
              <a:t>a= tasa de contagio.</a:t>
            </a:r>
            <a:endParaRPr b="0" lang="es-419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000000"/>
                </a:solidFill>
                <a:latin typeface="Calibri"/>
                <a:ea typeface="Calibri"/>
              </a:rPr>
              <a:t>m1= tasa de mortalidad de los susceptibles.</a:t>
            </a:r>
            <a:endParaRPr b="0" lang="es-419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  <a:tabLst>
                <a:tab algn="l" pos="0"/>
              </a:tabLst>
            </a:pPr>
            <a:r>
              <a:rPr b="0" lang="es-419" sz="3000" spc="-1" strike="noStrike">
                <a:solidFill>
                  <a:srgbClr val="000000"/>
                </a:solidFill>
                <a:latin typeface="Calibri"/>
                <a:ea typeface="Calibri"/>
              </a:rPr>
              <a:t>m2= tasa de mortalidad de los infectados.</a:t>
            </a:r>
            <a:endParaRPr b="0" lang="es-419" sz="3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El modelo matemático"/>
          <p:cNvSpPr/>
          <p:nvPr/>
        </p:nvSpPr>
        <p:spPr>
          <a:xfrm>
            <a:off x="457200" y="511200"/>
            <a:ext cx="8229240" cy="669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El modelo matemático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1" name="Galería de imágenes"/>
          <p:cNvGrpSpPr/>
          <p:nvPr/>
        </p:nvGrpSpPr>
        <p:grpSpPr>
          <a:xfrm>
            <a:off x="1357200" y="2442960"/>
            <a:ext cx="7189920" cy="4448160"/>
            <a:chOff x="1357200" y="2442960"/>
            <a:chExt cx="7189920" cy="4448160"/>
          </a:xfrm>
        </p:grpSpPr>
        <p:pic>
          <p:nvPicPr>
            <p:cNvPr id="452" name="Captura de pantalla 2019-08-29 a la(s) 22.51.22.png" descr="Captura de pantalla 2019-08-29 a la(s) 22.51.22.png"/>
            <p:cNvPicPr/>
            <p:nvPr/>
          </p:nvPicPr>
          <p:blipFill>
            <a:blip r:embed="rId1"/>
            <a:srcRect l="6554" t="0" r="6554" b="0"/>
            <a:stretch/>
          </p:blipFill>
          <p:spPr>
            <a:xfrm>
              <a:off x="1357200" y="2442960"/>
              <a:ext cx="7189920" cy="40420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453" name="Rectángulo"/>
            <p:cNvSpPr/>
            <p:nvPr/>
          </p:nvSpPr>
          <p:spPr>
            <a:xfrm>
              <a:off x="1357200" y="6561360"/>
              <a:ext cx="7189920" cy="329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El modelo con tratamiento"/>
          <p:cNvSpPr/>
          <p:nvPr/>
        </p:nvSpPr>
        <p:spPr>
          <a:xfrm>
            <a:off x="457200" y="511200"/>
            <a:ext cx="8229240" cy="669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El modelo con tratamiento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55" name="Galería de imágenes"/>
          <p:cNvGrpSpPr/>
          <p:nvPr/>
        </p:nvGrpSpPr>
        <p:grpSpPr>
          <a:xfrm>
            <a:off x="930600" y="2552040"/>
            <a:ext cx="7554600" cy="4281480"/>
            <a:chOff x="930600" y="2552040"/>
            <a:chExt cx="7554600" cy="4281480"/>
          </a:xfrm>
        </p:grpSpPr>
        <p:pic>
          <p:nvPicPr>
            <p:cNvPr id="456" name="Captura de pantalla 2019-08-29 a la(s) 22.53.28.png" descr="Captura de pantalla 2019-08-29 a la(s) 22.53.28.png"/>
            <p:cNvPicPr/>
            <p:nvPr/>
          </p:nvPicPr>
          <p:blipFill>
            <a:blip r:embed="rId1"/>
            <a:srcRect l="2763" t="0" r="2763" b="0"/>
            <a:stretch/>
          </p:blipFill>
          <p:spPr>
            <a:xfrm>
              <a:off x="930600" y="2552040"/>
              <a:ext cx="7554600" cy="387504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457" name="Rectángulo"/>
            <p:cNvSpPr/>
            <p:nvPr/>
          </p:nvSpPr>
          <p:spPr>
            <a:xfrm>
              <a:off x="930600" y="6503760"/>
              <a:ext cx="7554600" cy="32976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image.jpeg" descr="image.jpeg"/>
          <p:cNvPicPr/>
          <p:nvPr/>
        </p:nvPicPr>
        <p:blipFill>
          <a:blip r:embed="rId1"/>
          <a:stretch/>
        </p:blipFill>
        <p:spPr>
          <a:xfrm>
            <a:off x="457200" y="1709640"/>
            <a:ext cx="8229240" cy="4306680"/>
          </a:xfrm>
          <a:prstGeom prst="rect">
            <a:avLst/>
          </a:prstGeom>
          <a:ln w="12700">
            <a:noFill/>
          </a:ln>
        </p:spPr>
      </p:pic>
      <p:sp>
        <p:nvSpPr>
          <p:cNvPr id="459" name="GRACIAS!"/>
          <p:cNvSpPr/>
          <p:nvPr/>
        </p:nvSpPr>
        <p:spPr>
          <a:xfrm>
            <a:off x="457200" y="511200"/>
            <a:ext cx="8229240" cy="6696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1f497d"/>
                </a:solidFill>
                <a:latin typeface="Arial"/>
                <a:ea typeface="Arial"/>
              </a:rPr>
              <a:t>A seguir con los otros modelos!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¿Seremos 810?"/>
          <p:cNvSpPr/>
          <p:nvPr/>
        </p:nvSpPr>
        <p:spPr>
          <a:xfrm>
            <a:off x="457200" y="542160"/>
            <a:ext cx="767988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¿Seremos 810?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image.png" descr="image.png"/>
          <p:cNvPicPr/>
          <p:nvPr/>
        </p:nvPicPr>
        <p:blipFill>
          <a:blip r:embed="rId1"/>
          <a:stretch/>
        </p:blipFill>
        <p:spPr>
          <a:xfrm>
            <a:off x="46512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41" name="image.png" descr="image.png"/>
          <p:cNvPicPr/>
          <p:nvPr/>
        </p:nvPicPr>
        <p:blipFill>
          <a:blip r:embed="rId2"/>
          <a:stretch/>
        </p:blipFill>
        <p:spPr>
          <a:xfrm>
            <a:off x="163044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42" name="image.png" descr="image.png"/>
          <p:cNvPicPr/>
          <p:nvPr/>
        </p:nvPicPr>
        <p:blipFill>
          <a:blip r:embed="rId3"/>
          <a:stretch/>
        </p:blipFill>
        <p:spPr>
          <a:xfrm>
            <a:off x="514980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43" name="image.png" descr="image.png"/>
          <p:cNvPicPr/>
          <p:nvPr/>
        </p:nvPicPr>
        <p:blipFill>
          <a:blip r:embed="rId4"/>
          <a:stretch/>
        </p:blipFill>
        <p:spPr>
          <a:xfrm>
            <a:off x="397656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44" name="image.png" descr="image.png"/>
          <p:cNvPicPr/>
          <p:nvPr/>
        </p:nvPicPr>
        <p:blipFill>
          <a:blip r:embed="rId5"/>
          <a:stretch/>
        </p:blipFill>
        <p:spPr>
          <a:xfrm>
            <a:off x="280368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45" name="image.png" descr="image.png"/>
          <p:cNvPicPr/>
          <p:nvPr/>
        </p:nvPicPr>
        <p:blipFill>
          <a:blip r:embed="rId6"/>
          <a:stretch/>
        </p:blipFill>
        <p:spPr>
          <a:xfrm>
            <a:off x="749628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46" name="image.png" descr="image.png"/>
          <p:cNvPicPr/>
          <p:nvPr/>
        </p:nvPicPr>
        <p:blipFill>
          <a:blip r:embed="rId7"/>
          <a:stretch/>
        </p:blipFill>
        <p:spPr>
          <a:xfrm>
            <a:off x="6323040" y="149544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47" name="image.png" descr="image.png"/>
          <p:cNvPicPr/>
          <p:nvPr/>
        </p:nvPicPr>
        <p:blipFill>
          <a:blip r:embed="rId8"/>
          <a:stretch/>
        </p:blipFill>
        <p:spPr>
          <a:xfrm>
            <a:off x="46512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48" name="image.png" descr="image.png"/>
          <p:cNvPicPr/>
          <p:nvPr/>
        </p:nvPicPr>
        <p:blipFill>
          <a:blip r:embed="rId9"/>
          <a:stretch/>
        </p:blipFill>
        <p:spPr>
          <a:xfrm>
            <a:off x="749628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49" name="image.png" descr="image.png"/>
          <p:cNvPicPr/>
          <p:nvPr/>
        </p:nvPicPr>
        <p:blipFill>
          <a:blip r:embed="rId10"/>
          <a:stretch/>
        </p:blipFill>
        <p:spPr>
          <a:xfrm>
            <a:off x="632304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50" name="image.png" descr="image.png"/>
          <p:cNvPicPr/>
          <p:nvPr/>
        </p:nvPicPr>
        <p:blipFill>
          <a:blip r:embed="rId11"/>
          <a:stretch/>
        </p:blipFill>
        <p:spPr>
          <a:xfrm>
            <a:off x="514980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51" name="image.png" descr="image.png"/>
          <p:cNvPicPr/>
          <p:nvPr/>
        </p:nvPicPr>
        <p:blipFill>
          <a:blip r:embed="rId12"/>
          <a:stretch/>
        </p:blipFill>
        <p:spPr>
          <a:xfrm>
            <a:off x="397656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52" name="image.png" descr="image.png"/>
          <p:cNvPicPr/>
          <p:nvPr/>
        </p:nvPicPr>
        <p:blipFill>
          <a:blip r:embed="rId13"/>
          <a:stretch/>
        </p:blipFill>
        <p:spPr>
          <a:xfrm>
            <a:off x="280368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53" name="image.png" descr="image.png"/>
          <p:cNvPicPr/>
          <p:nvPr/>
        </p:nvPicPr>
        <p:blipFill>
          <a:blip r:embed="rId14"/>
          <a:stretch/>
        </p:blipFill>
        <p:spPr>
          <a:xfrm>
            <a:off x="1630440" y="301788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54" name="image.png" descr="image.png"/>
          <p:cNvPicPr/>
          <p:nvPr/>
        </p:nvPicPr>
        <p:blipFill>
          <a:blip r:embed="rId15"/>
          <a:stretch/>
        </p:blipFill>
        <p:spPr>
          <a:xfrm>
            <a:off x="46512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55" name="image.png" descr="image.png"/>
          <p:cNvPicPr/>
          <p:nvPr/>
        </p:nvPicPr>
        <p:blipFill>
          <a:blip r:embed="rId16"/>
          <a:stretch/>
        </p:blipFill>
        <p:spPr>
          <a:xfrm>
            <a:off x="1630440" y="4540320"/>
            <a:ext cx="1172880" cy="1522080"/>
          </a:xfrm>
          <a:prstGeom prst="rect">
            <a:avLst/>
          </a:prstGeom>
          <a:ln w="12700">
            <a:noFill/>
          </a:ln>
        </p:spPr>
      </p:pic>
      <p:pic>
        <p:nvPicPr>
          <p:cNvPr id="256" name="image.png" descr="image.png"/>
          <p:cNvPicPr/>
          <p:nvPr/>
        </p:nvPicPr>
        <p:blipFill>
          <a:blip r:embed="rId17"/>
          <a:stretch/>
        </p:blipFill>
        <p:spPr>
          <a:xfrm>
            <a:off x="2803680" y="4540320"/>
            <a:ext cx="1172880" cy="31392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El modelo matemático"/>
          <p:cNvSpPr/>
          <p:nvPr/>
        </p:nvSpPr>
        <p:spPr>
          <a:xfrm>
            <a:off x="409680" y="464400"/>
            <a:ext cx="8229240" cy="7632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400" spc="-1" strike="noStrike">
                <a:solidFill>
                  <a:srgbClr val="000000"/>
                </a:solidFill>
                <a:latin typeface="Calibri"/>
                <a:ea typeface="Calibri"/>
              </a:rPr>
              <a:t>El modelo matemático</a:t>
            </a:r>
            <a:endParaRPr b="0" lang="es-419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8" name="formulahumanos.png" descr="formulahumanos.png"/>
          <p:cNvPicPr/>
          <p:nvPr/>
        </p:nvPicPr>
        <p:blipFill>
          <a:blip r:embed="rId1"/>
          <a:stretch/>
        </p:blipFill>
        <p:spPr>
          <a:xfrm>
            <a:off x="2654280" y="1960560"/>
            <a:ext cx="3835080" cy="3936600"/>
          </a:xfrm>
          <a:prstGeom prst="rect">
            <a:avLst/>
          </a:prstGeom>
          <a:ln w="127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i la población decrece 10% anual"/>
          <p:cNvSpPr/>
          <p:nvPr/>
        </p:nvSpPr>
        <p:spPr>
          <a:xfrm>
            <a:off x="457200" y="487080"/>
            <a:ext cx="8229240" cy="7174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100" spc="-1" strike="noStrike">
                <a:solidFill>
                  <a:srgbClr val="000000"/>
                </a:solidFill>
                <a:latin typeface="Calibri"/>
                <a:ea typeface="Calibri"/>
              </a:rPr>
              <a:t>Si la población decrece 10% anual</a:t>
            </a:r>
            <a:endParaRPr b="0" lang="es-419" sz="41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60" name="Galería de imágenes"/>
          <p:cNvGrpSpPr/>
          <p:nvPr/>
        </p:nvGrpSpPr>
        <p:grpSpPr>
          <a:xfrm>
            <a:off x="888840" y="1257480"/>
            <a:ext cx="7365600" cy="5160600"/>
            <a:chOff x="888840" y="1257480"/>
            <a:chExt cx="7365600" cy="5160600"/>
          </a:xfrm>
        </p:grpSpPr>
        <p:pic>
          <p:nvPicPr>
            <p:cNvPr id="261" name="humanos.pdf" descr="humanos.pdf"/>
            <p:cNvPicPr/>
            <p:nvPr/>
          </p:nvPicPr>
          <p:blipFill>
            <a:blip r:embed="rId1"/>
            <a:srcRect l="0" t="25088" r="0" b="25088"/>
            <a:stretch/>
          </p:blipFill>
          <p:spPr>
            <a:xfrm>
              <a:off x="888840" y="1257480"/>
              <a:ext cx="7365600" cy="4749480"/>
            </a:xfrm>
            <a:prstGeom prst="rect">
              <a:avLst/>
            </a:prstGeom>
            <a:ln w="12700">
              <a:noFill/>
            </a:ln>
          </p:spPr>
        </p:pic>
        <p:sp>
          <p:nvSpPr>
            <p:cNvPr id="262" name="Rectángulo"/>
            <p:cNvSpPr/>
            <p:nvPr/>
          </p:nvSpPr>
          <p:spPr>
            <a:xfrm>
              <a:off x="888840" y="6083280"/>
              <a:ext cx="7365600" cy="33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76320" rIns="76320" tIns="76320" bIns="7632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s-419" sz="1200" spc="-1" strike="noStrike">
                  <a:solidFill>
                    <a:srgbClr val="000000"/>
                  </a:solidFill>
                  <a:latin typeface="Arial"/>
                  <a:ea typeface="Arial"/>
                </a:rPr>
                <a:t> </a:t>
              </a:r>
              <a:endParaRPr b="0" lang="es-419" sz="12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image.jpeg" descr="image.jpeg"/>
          <p:cNvPicPr/>
          <p:nvPr/>
        </p:nvPicPr>
        <p:blipFill>
          <a:blip r:embed="rId1"/>
          <a:stretch/>
        </p:blipFill>
        <p:spPr>
          <a:xfrm>
            <a:off x="528480" y="2400480"/>
            <a:ext cx="3924000" cy="2943000"/>
          </a:xfrm>
          <a:prstGeom prst="rect">
            <a:avLst/>
          </a:prstGeom>
          <a:ln w="12700">
            <a:noFill/>
          </a:ln>
        </p:spPr>
      </p:pic>
      <p:sp>
        <p:nvSpPr>
          <p:cNvPr id="264" name="Evolución de humanos en el tiempo"/>
          <p:cNvSpPr/>
          <p:nvPr/>
        </p:nvSpPr>
        <p:spPr>
          <a:xfrm>
            <a:off x="457200" y="541440"/>
            <a:ext cx="8229240" cy="6087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4000" spc="-1" strike="noStrike">
                <a:solidFill>
                  <a:srgbClr val="000000"/>
                </a:solidFill>
                <a:latin typeface="Calibri"/>
                <a:ea typeface="Calibri"/>
              </a:rPr>
              <a:t>Evolución de humanos en el tiempo</a:t>
            </a:r>
            <a:endParaRPr b="0" lang="es-419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oblación inicial de 500"/>
          <p:cNvSpPr/>
          <p:nvPr/>
        </p:nvSpPr>
        <p:spPr>
          <a:xfrm>
            <a:off x="1153080" y="2071800"/>
            <a:ext cx="2487240" cy="367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Arial"/>
                <a:ea typeface="Arial"/>
              </a:rPr>
              <a:t>Población inicial de 500</a:t>
            </a:r>
            <a:endParaRPr b="0" lang="es-419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6" name="image.jpeg" descr="image.jpeg"/>
          <p:cNvPicPr/>
          <p:nvPr/>
        </p:nvPicPr>
        <p:blipFill>
          <a:blip r:embed="rId2"/>
          <a:stretch/>
        </p:blipFill>
        <p:spPr>
          <a:xfrm>
            <a:off x="4286160" y="2428920"/>
            <a:ext cx="3928680" cy="2945880"/>
          </a:xfrm>
          <a:prstGeom prst="rect">
            <a:avLst/>
          </a:prstGeom>
          <a:ln w="12700">
            <a:noFill/>
          </a:ln>
        </p:spPr>
      </p:pic>
      <p:sp>
        <p:nvSpPr>
          <p:cNvPr id="267" name="Población inicial de 1000"/>
          <p:cNvSpPr/>
          <p:nvPr/>
        </p:nvSpPr>
        <p:spPr>
          <a:xfrm>
            <a:off x="4939560" y="2071800"/>
            <a:ext cx="2613960" cy="3675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46800" rIns="46800" tIns="46800" bIns="468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419" sz="1800" spc="-1" strike="noStrike">
                <a:solidFill>
                  <a:srgbClr val="000000"/>
                </a:solidFill>
                <a:latin typeface="Arial"/>
                <a:ea typeface="Arial"/>
              </a:rPr>
              <a:t>Población inicial de 1000</a:t>
            </a:r>
            <a:endParaRPr b="0" lang="es-419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¿Cómo evoluciona la población de zombies?"/>
          <p:cNvSpPr/>
          <p:nvPr/>
        </p:nvSpPr>
        <p:spPr>
          <a:xfrm>
            <a:off x="214200" y="2477880"/>
            <a:ext cx="8572320" cy="64152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6800" rIns="46800" tIns="46800" bIns="46800" anchor="ctr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419" sz="3600" spc="-1" strike="noStrike">
                <a:solidFill>
                  <a:srgbClr val="000000"/>
                </a:solidFill>
                <a:latin typeface="Calibri"/>
                <a:ea typeface="Calibri"/>
              </a:rPr>
              <a:t>¿Cómo evoluciona la población de zombis?</a:t>
            </a:r>
            <a:endParaRPr b="0" lang="es-419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LibreOffice/7.5.1.2$MacOSX_AARCH64 LibreOffice_project/fcbaee479e84c6cd81291587d2ee68cba099e129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es-419</dc:language>
  <cp:lastModifiedBy/>
  <cp:revision>0</cp:revision>
  <dc:subject/>
  <dc:title/>
</cp:coreProperties>
</file>