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4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7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1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8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5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7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A855-FC8B-45D3-B5AE-8E5C53C2646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31BB-8F4D-4C2C-B66F-4C9632E16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7158" y="594418"/>
            <a:ext cx="9118061" cy="2146570"/>
          </a:xfrm>
        </p:spPr>
        <p:txBody>
          <a:bodyPr>
            <a:normAutofit/>
          </a:bodyPr>
          <a:lstStyle/>
          <a:p>
            <a:pPr algn="l"/>
            <a:r>
              <a:rPr lang="en-US" altLang="ko-KR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Idol            </a:t>
            </a:r>
            <a:r>
              <a:rPr lang="ko-KR" altLang="en-US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간단한 정보</a:t>
            </a:r>
            <a:r>
              <a:rPr lang="en-US" altLang="ko-KR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/>
            </a:r>
            <a:br>
              <a:rPr lang="en-US" altLang="ko-KR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발표</a:t>
            </a:r>
            <a:endParaRPr lang="ko-KR" altLang="en-US" sz="66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7158" y="274098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정찬빈</a:t>
            </a:r>
            <a:endParaRPr lang="ko-KR" altLang="en-US" sz="6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97425" y="1351721"/>
            <a:ext cx="2040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10"/>
          <p:cNvSpPr/>
          <p:nvPr/>
        </p:nvSpPr>
        <p:spPr>
          <a:xfrm>
            <a:off x="2896991" y="2780744"/>
            <a:ext cx="720851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1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2797124" y="27552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감사합니다</a:t>
            </a:r>
            <a:r>
              <a:rPr lang="en-US" altLang="ko-KR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6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748508" y="3759670"/>
            <a:ext cx="7977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669" y="683177"/>
            <a:ext cx="10515600" cy="1325563"/>
          </a:xfrm>
        </p:spPr>
        <p:txBody>
          <a:bodyPr/>
          <a:lstStyle/>
          <a:p>
            <a:r>
              <a:rPr lang="ko-KR" altLang="en-US" sz="66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동기 과정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07158" y="594418"/>
            <a:ext cx="9118061" cy="2146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6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object 17"/>
          <p:cNvSpPr/>
          <p:nvPr/>
        </p:nvSpPr>
        <p:spPr>
          <a:xfrm>
            <a:off x="8971788" y="2555747"/>
            <a:ext cx="1900555" cy="1900555"/>
          </a:xfrm>
          <a:custGeom>
            <a:avLst/>
            <a:gdLst/>
            <a:ahLst/>
            <a:cxnLst/>
            <a:rect l="l" t="t" r="r" b="b"/>
            <a:pathLst>
              <a:path w="1900554" h="1900554">
                <a:moveTo>
                  <a:pt x="950213" y="0"/>
                </a:moveTo>
                <a:lnTo>
                  <a:pt x="902790" y="1162"/>
                </a:lnTo>
                <a:lnTo>
                  <a:pt x="855969" y="4615"/>
                </a:lnTo>
                <a:lnTo>
                  <a:pt x="809803" y="10303"/>
                </a:lnTo>
                <a:lnTo>
                  <a:pt x="764349" y="18171"/>
                </a:lnTo>
                <a:lnTo>
                  <a:pt x="719659" y="28166"/>
                </a:lnTo>
                <a:lnTo>
                  <a:pt x="675788" y="40233"/>
                </a:lnTo>
                <a:lnTo>
                  <a:pt x="632792" y="54317"/>
                </a:lnTo>
                <a:lnTo>
                  <a:pt x="590723" y="70363"/>
                </a:lnTo>
                <a:lnTo>
                  <a:pt x="549638" y="88319"/>
                </a:lnTo>
                <a:lnTo>
                  <a:pt x="509590" y="108128"/>
                </a:lnTo>
                <a:lnTo>
                  <a:pt x="470633" y="129737"/>
                </a:lnTo>
                <a:lnTo>
                  <a:pt x="432823" y="153091"/>
                </a:lnTo>
                <a:lnTo>
                  <a:pt x="396213" y="178136"/>
                </a:lnTo>
                <a:lnTo>
                  <a:pt x="360859" y="204817"/>
                </a:lnTo>
                <a:lnTo>
                  <a:pt x="326813" y="233079"/>
                </a:lnTo>
                <a:lnTo>
                  <a:pt x="294132" y="262869"/>
                </a:lnTo>
                <a:lnTo>
                  <a:pt x="262869" y="294132"/>
                </a:lnTo>
                <a:lnTo>
                  <a:pt x="233079" y="326813"/>
                </a:lnTo>
                <a:lnTo>
                  <a:pt x="204817" y="360859"/>
                </a:lnTo>
                <a:lnTo>
                  <a:pt x="178136" y="396213"/>
                </a:lnTo>
                <a:lnTo>
                  <a:pt x="153091" y="432823"/>
                </a:lnTo>
                <a:lnTo>
                  <a:pt x="129737" y="470633"/>
                </a:lnTo>
                <a:lnTo>
                  <a:pt x="108128" y="509590"/>
                </a:lnTo>
                <a:lnTo>
                  <a:pt x="88319" y="549638"/>
                </a:lnTo>
                <a:lnTo>
                  <a:pt x="70363" y="590723"/>
                </a:lnTo>
                <a:lnTo>
                  <a:pt x="54317" y="632792"/>
                </a:lnTo>
                <a:lnTo>
                  <a:pt x="40233" y="675788"/>
                </a:lnTo>
                <a:lnTo>
                  <a:pt x="28166" y="719659"/>
                </a:lnTo>
                <a:lnTo>
                  <a:pt x="18171" y="764349"/>
                </a:lnTo>
                <a:lnTo>
                  <a:pt x="10303" y="809803"/>
                </a:lnTo>
                <a:lnTo>
                  <a:pt x="4615" y="855969"/>
                </a:lnTo>
                <a:lnTo>
                  <a:pt x="1162" y="902790"/>
                </a:lnTo>
                <a:lnTo>
                  <a:pt x="0" y="950213"/>
                </a:lnTo>
                <a:lnTo>
                  <a:pt x="1162" y="997637"/>
                </a:lnTo>
                <a:lnTo>
                  <a:pt x="4615" y="1044458"/>
                </a:lnTo>
                <a:lnTo>
                  <a:pt x="10303" y="1090624"/>
                </a:lnTo>
                <a:lnTo>
                  <a:pt x="18171" y="1136078"/>
                </a:lnTo>
                <a:lnTo>
                  <a:pt x="28166" y="1180768"/>
                </a:lnTo>
                <a:lnTo>
                  <a:pt x="40233" y="1224639"/>
                </a:lnTo>
                <a:lnTo>
                  <a:pt x="54317" y="1267635"/>
                </a:lnTo>
                <a:lnTo>
                  <a:pt x="70363" y="1309704"/>
                </a:lnTo>
                <a:lnTo>
                  <a:pt x="88319" y="1350789"/>
                </a:lnTo>
                <a:lnTo>
                  <a:pt x="108128" y="1390837"/>
                </a:lnTo>
                <a:lnTo>
                  <a:pt x="129737" y="1429794"/>
                </a:lnTo>
                <a:lnTo>
                  <a:pt x="153091" y="1467604"/>
                </a:lnTo>
                <a:lnTo>
                  <a:pt x="178136" y="1504214"/>
                </a:lnTo>
                <a:lnTo>
                  <a:pt x="204817" y="1539568"/>
                </a:lnTo>
                <a:lnTo>
                  <a:pt x="233079" y="1573614"/>
                </a:lnTo>
                <a:lnTo>
                  <a:pt x="262869" y="1606295"/>
                </a:lnTo>
                <a:lnTo>
                  <a:pt x="294132" y="1637558"/>
                </a:lnTo>
                <a:lnTo>
                  <a:pt x="326813" y="1667348"/>
                </a:lnTo>
                <a:lnTo>
                  <a:pt x="360859" y="1695610"/>
                </a:lnTo>
                <a:lnTo>
                  <a:pt x="396213" y="1722291"/>
                </a:lnTo>
                <a:lnTo>
                  <a:pt x="432823" y="1747336"/>
                </a:lnTo>
                <a:lnTo>
                  <a:pt x="470633" y="1770690"/>
                </a:lnTo>
                <a:lnTo>
                  <a:pt x="509590" y="1792299"/>
                </a:lnTo>
                <a:lnTo>
                  <a:pt x="549638" y="1812108"/>
                </a:lnTo>
                <a:lnTo>
                  <a:pt x="590723" y="1830064"/>
                </a:lnTo>
                <a:lnTo>
                  <a:pt x="632792" y="1846110"/>
                </a:lnTo>
                <a:lnTo>
                  <a:pt x="675788" y="1860194"/>
                </a:lnTo>
                <a:lnTo>
                  <a:pt x="719659" y="1872261"/>
                </a:lnTo>
                <a:lnTo>
                  <a:pt x="764349" y="1882256"/>
                </a:lnTo>
                <a:lnTo>
                  <a:pt x="809803" y="1890124"/>
                </a:lnTo>
                <a:lnTo>
                  <a:pt x="855969" y="1895812"/>
                </a:lnTo>
                <a:lnTo>
                  <a:pt x="902790" y="1899265"/>
                </a:lnTo>
                <a:lnTo>
                  <a:pt x="950213" y="1900427"/>
                </a:lnTo>
                <a:lnTo>
                  <a:pt x="997637" y="1899265"/>
                </a:lnTo>
                <a:lnTo>
                  <a:pt x="1044458" y="1895812"/>
                </a:lnTo>
                <a:lnTo>
                  <a:pt x="1090624" y="1890124"/>
                </a:lnTo>
                <a:lnTo>
                  <a:pt x="1136078" y="1882256"/>
                </a:lnTo>
                <a:lnTo>
                  <a:pt x="1180768" y="1872261"/>
                </a:lnTo>
                <a:lnTo>
                  <a:pt x="1224639" y="1860194"/>
                </a:lnTo>
                <a:lnTo>
                  <a:pt x="1267635" y="1846110"/>
                </a:lnTo>
                <a:lnTo>
                  <a:pt x="1309704" y="1830064"/>
                </a:lnTo>
                <a:lnTo>
                  <a:pt x="1350789" y="1812108"/>
                </a:lnTo>
                <a:lnTo>
                  <a:pt x="1390837" y="1792299"/>
                </a:lnTo>
                <a:lnTo>
                  <a:pt x="1429794" y="1770690"/>
                </a:lnTo>
                <a:lnTo>
                  <a:pt x="1467604" y="1747336"/>
                </a:lnTo>
                <a:lnTo>
                  <a:pt x="1504214" y="1722291"/>
                </a:lnTo>
                <a:lnTo>
                  <a:pt x="1539568" y="1695610"/>
                </a:lnTo>
                <a:lnTo>
                  <a:pt x="1573614" y="1667348"/>
                </a:lnTo>
                <a:lnTo>
                  <a:pt x="1606295" y="1637558"/>
                </a:lnTo>
                <a:lnTo>
                  <a:pt x="1637558" y="1606295"/>
                </a:lnTo>
                <a:lnTo>
                  <a:pt x="1667348" y="1573614"/>
                </a:lnTo>
                <a:lnTo>
                  <a:pt x="1695610" y="1539568"/>
                </a:lnTo>
                <a:lnTo>
                  <a:pt x="1722291" y="1504214"/>
                </a:lnTo>
                <a:lnTo>
                  <a:pt x="1747336" y="1467604"/>
                </a:lnTo>
                <a:lnTo>
                  <a:pt x="1770690" y="1429794"/>
                </a:lnTo>
                <a:lnTo>
                  <a:pt x="1792299" y="1390837"/>
                </a:lnTo>
                <a:lnTo>
                  <a:pt x="1812108" y="1350789"/>
                </a:lnTo>
                <a:lnTo>
                  <a:pt x="1830064" y="1309704"/>
                </a:lnTo>
                <a:lnTo>
                  <a:pt x="1846110" y="1267635"/>
                </a:lnTo>
                <a:lnTo>
                  <a:pt x="1860194" y="1224639"/>
                </a:lnTo>
                <a:lnTo>
                  <a:pt x="1872261" y="1180768"/>
                </a:lnTo>
                <a:lnTo>
                  <a:pt x="1882256" y="1136078"/>
                </a:lnTo>
                <a:lnTo>
                  <a:pt x="1890124" y="1090624"/>
                </a:lnTo>
                <a:lnTo>
                  <a:pt x="1895812" y="1044458"/>
                </a:lnTo>
                <a:lnTo>
                  <a:pt x="1899265" y="997637"/>
                </a:lnTo>
                <a:lnTo>
                  <a:pt x="1900427" y="950213"/>
                </a:lnTo>
                <a:lnTo>
                  <a:pt x="1899265" y="902790"/>
                </a:lnTo>
                <a:lnTo>
                  <a:pt x="1895812" y="855969"/>
                </a:lnTo>
                <a:lnTo>
                  <a:pt x="1890124" y="809803"/>
                </a:lnTo>
                <a:lnTo>
                  <a:pt x="1882256" y="764349"/>
                </a:lnTo>
                <a:lnTo>
                  <a:pt x="1872261" y="719659"/>
                </a:lnTo>
                <a:lnTo>
                  <a:pt x="1860194" y="675788"/>
                </a:lnTo>
                <a:lnTo>
                  <a:pt x="1846110" y="632792"/>
                </a:lnTo>
                <a:lnTo>
                  <a:pt x="1830064" y="590723"/>
                </a:lnTo>
                <a:lnTo>
                  <a:pt x="1812108" y="549638"/>
                </a:lnTo>
                <a:lnTo>
                  <a:pt x="1792299" y="509590"/>
                </a:lnTo>
                <a:lnTo>
                  <a:pt x="1770690" y="470633"/>
                </a:lnTo>
                <a:lnTo>
                  <a:pt x="1747336" y="432823"/>
                </a:lnTo>
                <a:lnTo>
                  <a:pt x="1722291" y="396213"/>
                </a:lnTo>
                <a:lnTo>
                  <a:pt x="1695610" y="360859"/>
                </a:lnTo>
                <a:lnTo>
                  <a:pt x="1667348" y="326813"/>
                </a:lnTo>
                <a:lnTo>
                  <a:pt x="1637558" y="294132"/>
                </a:lnTo>
                <a:lnTo>
                  <a:pt x="1606295" y="262869"/>
                </a:lnTo>
                <a:lnTo>
                  <a:pt x="1573614" y="233079"/>
                </a:lnTo>
                <a:lnTo>
                  <a:pt x="1539568" y="204817"/>
                </a:lnTo>
                <a:lnTo>
                  <a:pt x="1504214" y="178136"/>
                </a:lnTo>
                <a:lnTo>
                  <a:pt x="1467604" y="153091"/>
                </a:lnTo>
                <a:lnTo>
                  <a:pt x="1429794" y="129737"/>
                </a:lnTo>
                <a:lnTo>
                  <a:pt x="1390837" y="108128"/>
                </a:lnTo>
                <a:lnTo>
                  <a:pt x="1350789" y="88319"/>
                </a:lnTo>
                <a:lnTo>
                  <a:pt x="1309704" y="70363"/>
                </a:lnTo>
                <a:lnTo>
                  <a:pt x="1267635" y="54317"/>
                </a:lnTo>
                <a:lnTo>
                  <a:pt x="1224639" y="40233"/>
                </a:lnTo>
                <a:lnTo>
                  <a:pt x="1180768" y="28166"/>
                </a:lnTo>
                <a:lnTo>
                  <a:pt x="1136078" y="18171"/>
                </a:lnTo>
                <a:lnTo>
                  <a:pt x="1090624" y="10303"/>
                </a:lnTo>
                <a:lnTo>
                  <a:pt x="1044458" y="4615"/>
                </a:lnTo>
                <a:lnTo>
                  <a:pt x="997637" y="1162"/>
                </a:lnTo>
                <a:lnTo>
                  <a:pt x="950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</a:t>
            </a:r>
            <a:endParaRPr lang="en-US" altLang="ko-KR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object 14"/>
          <p:cNvSpPr/>
          <p:nvPr/>
        </p:nvSpPr>
        <p:spPr>
          <a:xfrm>
            <a:off x="6536435" y="2555747"/>
            <a:ext cx="1900555" cy="1900555"/>
          </a:xfrm>
          <a:custGeom>
            <a:avLst/>
            <a:gdLst/>
            <a:ahLst/>
            <a:cxnLst/>
            <a:rect l="l" t="t" r="r" b="b"/>
            <a:pathLst>
              <a:path w="1900554" h="1900554">
                <a:moveTo>
                  <a:pt x="950214" y="0"/>
                </a:moveTo>
                <a:lnTo>
                  <a:pt x="902790" y="1162"/>
                </a:lnTo>
                <a:lnTo>
                  <a:pt x="855969" y="4615"/>
                </a:lnTo>
                <a:lnTo>
                  <a:pt x="809803" y="10303"/>
                </a:lnTo>
                <a:lnTo>
                  <a:pt x="764349" y="18171"/>
                </a:lnTo>
                <a:lnTo>
                  <a:pt x="719659" y="28166"/>
                </a:lnTo>
                <a:lnTo>
                  <a:pt x="675788" y="40233"/>
                </a:lnTo>
                <a:lnTo>
                  <a:pt x="632792" y="54317"/>
                </a:lnTo>
                <a:lnTo>
                  <a:pt x="590723" y="70363"/>
                </a:lnTo>
                <a:lnTo>
                  <a:pt x="549638" y="88319"/>
                </a:lnTo>
                <a:lnTo>
                  <a:pt x="509590" y="108128"/>
                </a:lnTo>
                <a:lnTo>
                  <a:pt x="470633" y="129737"/>
                </a:lnTo>
                <a:lnTo>
                  <a:pt x="432823" y="153091"/>
                </a:lnTo>
                <a:lnTo>
                  <a:pt x="396213" y="178136"/>
                </a:lnTo>
                <a:lnTo>
                  <a:pt x="360859" y="204817"/>
                </a:lnTo>
                <a:lnTo>
                  <a:pt x="326813" y="233079"/>
                </a:lnTo>
                <a:lnTo>
                  <a:pt x="294132" y="262869"/>
                </a:lnTo>
                <a:lnTo>
                  <a:pt x="262869" y="294132"/>
                </a:lnTo>
                <a:lnTo>
                  <a:pt x="233079" y="326813"/>
                </a:lnTo>
                <a:lnTo>
                  <a:pt x="204817" y="360859"/>
                </a:lnTo>
                <a:lnTo>
                  <a:pt x="178136" y="396213"/>
                </a:lnTo>
                <a:lnTo>
                  <a:pt x="153091" y="432823"/>
                </a:lnTo>
                <a:lnTo>
                  <a:pt x="129737" y="470633"/>
                </a:lnTo>
                <a:lnTo>
                  <a:pt x="108128" y="509590"/>
                </a:lnTo>
                <a:lnTo>
                  <a:pt x="88319" y="549638"/>
                </a:lnTo>
                <a:lnTo>
                  <a:pt x="70363" y="590723"/>
                </a:lnTo>
                <a:lnTo>
                  <a:pt x="54317" y="632792"/>
                </a:lnTo>
                <a:lnTo>
                  <a:pt x="40233" y="675788"/>
                </a:lnTo>
                <a:lnTo>
                  <a:pt x="28166" y="719659"/>
                </a:lnTo>
                <a:lnTo>
                  <a:pt x="18171" y="764349"/>
                </a:lnTo>
                <a:lnTo>
                  <a:pt x="10303" y="809803"/>
                </a:lnTo>
                <a:lnTo>
                  <a:pt x="4615" y="855969"/>
                </a:lnTo>
                <a:lnTo>
                  <a:pt x="1162" y="902790"/>
                </a:lnTo>
                <a:lnTo>
                  <a:pt x="0" y="950213"/>
                </a:lnTo>
                <a:lnTo>
                  <a:pt x="1162" y="997637"/>
                </a:lnTo>
                <a:lnTo>
                  <a:pt x="4615" y="1044458"/>
                </a:lnTo>
                <a:lnTo>
                  <a:pt x="10303" y="1090624"/>
                </a:lnTo>
                <a:lnTo>
                  <a:pt x="18171" y="1136078"/>
                </a:lnTo>
                <a:lnTo>
                  <a:pt x="28166" y="1180768"/>
                </a:lnTo>
                <a:lnTo>
                  <a:pt x="40233" y="1224639"/>
                </a:lnTo>
                <a:lnTo>
                  <a:pt x="54317" y="1267635"/>
                </a:lnTo>
                <a:lnTo>
                  <a:pt x="70363" y="1309704"/>
                </a:lnTo>
                <a:lnTo>
                  <a:pt x="88319" y="1350789"/>
                </a:lnTo>
                <a:lnTo>
                  <a:pt x="108128" y="1390837"/>
                </a:lnTo>
                <a:lnTo>
                  <a:pt x="129737" y="1429794"/>
                </a:lnTo>
                <a:lnTo>
                  <a:pt x="153091" y="1467604"/>
                </a:lnTo>
                <a:lnTo>
                  <a:pt x="178136" y="1504214"/>
                </a:lnTo>
                <a:lnTo>
                  <a:pt x="204817" y="1539568"/>
                </a:lnTo>
                <a:lnTo>
                  <a:pt x="233079" y="1573614"/>
                </a:lnTo>
                <a:lnTo>
                  <a:pt x="262869" y="1606295"/>
                </a:lnTo>
                <a:lnTo>
                  <a:pt x="294132" y="1637558"/>
                </a:lnTo>
                <a:lnTo>
                  <a:pt x="326813" y="1667348"/>
                </a:lnTo>
                <a:lnTo>
                  <a:pt x="360859" y="1695610"/>
                </a:lnTo>
                <a:lnTo>
                  <a:pt x="396213" y="1722291"/>
                </a:lnTo>
                <a:lnTo>
                  <a:pt x="432823" y="1747336"/>
                </a:lnTo>
                <a:lnTo>
                  <a:pt x="470633" y="1770690"/>
                </a:lnTo>
                <a:lnTo>
                  <a:pt x="509590" y="1792299"/>
                </a:lnTo>
                <a:lnTo>
                  <a:pt x="549638" y="1812108"/>
                </a:lnTo>
                <a:lnTo>
                  <a:pt x="590723" y="1830064"/>
                </a:lnTo>
                <a:lnTo>
                  <a:pt x="632792" y="1846110"/>
                </a:lnTo>
                <a:lnTo>
                  <a:pt x="675788" y="1860194"/>
                </a:lnTo>
                <a:lnTo>
                  <a:pt x="719659" y="1872261"/>
                </a:lnTo>
                <a:lnTo>
                  <a:pt x="764349" y="1882256"/>
                </a:lnTo>
                <a:lnTo>
                  <a:pt x="809803" y="1890124"/>
                </a:lnTo>
                <a:lnTo>
                  <a:pt x="855969" y="1895812"/>
                </a:lnTo>
                <a:lnTo>
                  <a:pt x="902790" y="1899265"/>
                </a:lnTo>
                <a:lnTo>
                  <a:pt x="950214" y="1900427"/>
                </a:lnTo>
                <a:lnTo>
                  <a:pt x="997637" y="1899265"/>
                </a:lnTo>
                <a:lnTo>
                  <a:pt x="1044458" y="1895812"/>
                </a:lnTo>
                <a:lnTo>
                  <a:pt x="1090624" y="1890124"/>
                </a:lnTo>
                <a:lnTo>
                  <a:pt x="1136078" y="1882256"/>
                </a:lnTo>
                <a:lnTo>
                  <a:pt x="1180768" y="1872261"/>
                </a:lnTo>
                <a:lnTo>
                  <a:pt x="1224639" y="1860194"/>
                </a:lnTo>
                <a:lnTo>
                  <a:pt x="1267635" y="1846110"/>
                </a:lnTo>
                <a:lnTo>
                  <a:pt x="1309704" y="1830064"/>
                </a:lnTo>
                <a:lnTo>
                  <a:pt x="1350789" y="1812108"/>
                </a:lnTo>
                <a:lnTo>
                  <a:pt x="1390837" y="1792299"/>
                </a:lnTo>
                <a:lnTo>
                  <a:pt x="1429794" y="1770690"/>
                </a:lnTo>
                <a:lnTo>
                  <a:pt x="1467604" y="1747336"/>
                </a:lnTo>
                <a:lnTo>
                  <a:pt x="1504214" y="1722291"/>
                </a:lnTo>
                <a:lnTo>
                  <a:pt x="1539568" y="1695610"/>
                </a:lnTo>
                <a:lnTo>
                  <a:pt x="1573614" y="1667348"/>
                </a:lnTo>
                <a:lnTo>
                  <a:pt x="1606295" y="1637558"/>
                </a:lnTo>
                <a:lnTo>
                  <a:pt x="1637558" y="1606295"/>
                </a:lnTo>
                <a:lnTo>
                  <a:pt x="1667348" y="1573614"/>
                </a:lnTo>
                <a:lnTo>
                  <a:pt x="1695610" y="1539568"/>
                </a:lnTo>
                <a:lnTo>
                  <a:pt x="1722291" y="1504214"/>
                </a:lnTo>
                <a:lnTo>
                  <a:pt x="1747336" y="1467604"/>
                </a:lnTo>
                <a:lnTo>
                  <a:pt x="1770690" y="1429794"/>
                </a:lnTo>
                <a:lnTo>
                  <a:pt x="1792299" y="1390837"/>
                </a:lnTo>
                <a:lnTo>
                  <a:pt x="1812108" y="1350789"/>
                </a:lnTo>
                <a:lnTo>
                  <a:pt x="1830064" y="1309704"/>
                </a:lnTo>
                <a:lnTo>
                  <a:pt x="1846110" y="1267635"/>
                </a:lnTo>
                <a:lnTo>
                  <a:pt x="1860194" y="1224639"/>
                </a:lnTo>
                <a:lnTo>
                  <a:pt x="1872261" y="1180768"/>
                </a:lnTo>
                <a:lnTo>
                  <a:pt x="1882256" y="1136078"/>
                </a:lnTo>
                <a:lnTo>
                  <a:pt x="1890124" y="1090624"/>
                </a:lnTo>
                <a:lnTo>
                  <a:pt x="1895812" y="1044458"/>
                </a:lnTo>
                <a:lnTo>
                  <a:pt x="1899265" y="997637"/>
                </a:lnTo>
                <a:lnTo>
                  <a:pt x="1900428" y="950213"/>
                </a:lnTo>
                <a:lnTo>
                  <a:pt x="1899265" y="902790"/>
                </a:lnTo>
                <a:lnTo>
                  <a:pt x="1895812" y="855969"/>
                </a:lnTo>
                <a:lnTo>
                  <a:pt x="1890124" y="809803"/>
                </a:lnTo>
                <a:lnTo>
                  <a:pt x="1882256" y="764349"/>
                </a:lnTo>
                <a:lnTo>
                  <a:pt x="1872261" y="719659"/>
                </a:lnTo>
                <a:lnTo>
                  <a:pt x="1860194" y="675788"/>
                </a:lnTo>
                <a:lnTo>
                  <a:pt x="1846110" y="632792"/>
                </a:lnTo>
                <a:lnTo>
                  <a:pt x="1830064" y="590723"/>
                </a:lnTo>
                <a:lnTo>
                  <a:pt x="1812108" y="549638"/>
                </a:lnTo>
                <a:lnTo>
                  <a:pt x="1792299" y="509590"/>
                </a:lnTo>
                <a:lnTo>
                  <a:pt x="1770690" y="470633"/>
                </a:lnTo>
                <a:lnTo>
                  <a:pt x="1747336" y="432823"/>
                </a:lnTo>
                <a:lnTo>
                  <a:pt x="1722291" y="396213"/>
                </a:lnTo>
                <a:lnTo>
                  <a:pt x="1695610" y="360859"/>
                </a:lnTo>
                <a:lnTo>
                  <a:pt x="1667348" y="326813"/>
                </a:lnTo>
                <a:lnTo>
                  <a:pt x="1637558" y="294132"/>
                </a:lnTo>
                <a:lnTo>
                  <a:pt x="1606295" y="262869"/>
                </a:lnTo>
                <a:lnTo>
                  <a:pt x="1573614" y="233079"/>
                </a:lnTo>
                <a:lnTo>
                  <a:pt x="1539568" y="204817"/>
                </a:lnTo>
                <a:lnTo>
                  <a:pt x="1504214" y="178136"/>
                </a:lnTo>
                <a:lnTo>
                  <a:pt x="1467604" y="153091"/>
                </a:lnTo>
                <a:lnTo>
                  <a:pt x="1429794" y="129737"/>
                </a:lnTo>
                <a:lnTo>
                  <a:pt x="1390837" y="108128"/>
                </a:lnTo>
                <a:lnTo>
                  <a:pt x="1350789" y="88319"/>
                </a:lnTo>
                <a:lnTo>
                  <a:pt x="1309704" y="70363"/>
                </a:lnTo>
                <a:lnTo>
                  <a:pt x="1267635" y="54317"/>
                </a:lnTo>
                <a:lnTo>
                  <a:pt x="1224639" y="40233"/>
                </a:lnTo>
                <a:lnTo>
                  <a:pt x="1180768" y="28166"/>
                </a:lnTo>
                <a:lnTo>
                  <a:pt x="1136078" y="18171"/>
                </a:lnTo>
                <a:lnTo>
                  <a:pt x="1090624" y="10303"/>
                </a:lnTo>
                <a:lnTo>
                  <a:pt x="1044458" y="4615"/>
                </a:lnTo>
                <a:lnTo>
                  <a:pt x="997637" y="1162"/>
                </a:lnTo>
                <a:lnTo>
                  <a:pt x="950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</a:t>
            </a:r>
            <a:endParaRPr lang="en-US" altLang="ko-KR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수집</a:t>
            </a:r>
            <a:endParaRPr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4075176" y="2555747"/>
            <a:ext cx="1902460" cy="1900555"/>
          </a:xfrm>
          <a:custGeom>
            <a:avLst/>
            <a:gdLst/>
            <a:ahLst/>
            <a:cxnLst/>
            <a:rect l="l" t="t" r="r" b="b"/>
            <a:pathLst>
              <a:path w="1902460" h="1900554">
                <a:moveTo>
                  <a:pt x="950976" y="0"/>
                </a:moveTo>
                <a:lnTo>
                  <a:pt x="903507" y="1162"/>
                </a:lnTo>
                <a:lnTo>
                  <a:pt x="856641" y="4615"/>
                </a:lnTo>
                <a:lnTo>
                  <a:pt x="810433" y="10303"/>
                </a:lnTo>
                <a:lnTo>
                  <a:pt x="764937" y="18171"/>
                </a:lnTo>
                <a:lnTo>
                  <a:pt x="720207" y="28166"/>
                </a:lnTo>
                <a:lnTo>
                  <a:pt x="676298" y="40233"/>
                </a:lnTo>
                <a:lnTo>
                  <a:pt x="633265" y="54317"/>
                </a:lnTo>
                <a:lnTo>
                  <a:pt x="591161" y="70363"/>
                </a:lnTo>
                <a:lnTo>
                  <a:pt x="550041" y="88319"/>
                </a:lnTo>
                <a:lnTo>
                  <a:pt x="509960" y="108128"/>
                </a:lnTo>
                <a:lnTo>
                  <a:pt x="470972" y="129737"/>
                </a:lnTo>
                <a:lnTo>
                  <a:pt x="433132" y="153091"/>
                </a:lnTo>
                <a:lnTo>
                  <a:pt x="396493" y="178136"/>
                </a:lnTo>
                <a:lnTo>
                  <a:pt x="361111" y="204817"/>
                </a:lnTo>
                <a:lnTo>
                  <a:pt x="327040" y="233079"/>
                </a:lnTo>
                <a:lnTo>
                  <a:pt x="294334" y="262869"/>
                </a:lnTo>
                <a:lnTo>
                  <a:pt x="263048" y="294132"/>
                </a:lnTo>
                <a:lnTo>
                  <a:pt x="233237" y="326813"/>
                </a:lnTo>
                <a:lnTo>
                  <a:pt x="204954" y="360859"/>
                </a:lnTo>
                <a:lnTo>
                  <a:pt x="178254" y="396213"/>
                </a:lnTo>
                <a:lnTo>
                  <a:pt x="153192" y="432823"/>
                </a:lnTo>
                <a:lnTo>
                  <a:pt x="129822" y="470633"/>
                </a:lnTo>
                <a:lnTo>
                  <a:pt x="108198" y="509590"/>
                </a:lnTo>
                <a:lnTo>
                  <a:pt x="88375" y="549638"/>
                </a:lnTo>
                <a:lnTo>
                  <a:pt x="70408" y="590723"/>
                </a:lnTo>
                <a:lnTo>
                  <a:pt x="54351" y="632792"/>
                </a:lnTo>
                <a:lnTo>
                  <a:pt x="40258" y="675788"/>
                </a:lnTo>
                <a:lnTo>
                  <a:pt x="28184" y="719659"/>
                </a:lnTo>
                <a:lnTo>
                  <a:pt x="18182" y="764349"/>
                </a:lnTo>
                <a:lnTo>
                  <a:pt x="10309" y="809803"/>
                </a:lnTo>
                <a:lnTo>
                  <a:pt x="4618" y="855969"/>
                </a:lnTo>
                <a:lnTo>
                  <a:pt x="1163" y="902790"/>
                </a:lnTo>
                <a:lnTo>
                  <a:pt x="0" y="950213"/>
                </a:lnTo>
                <a:lnTo>
                  <a:pt x="1163" y="997637"/>
                </a:lnTo>
                <a:lnTo>
                  <a:pt x="4618" y="1044458"/>
                </a:lnTo>
                <a:lnTo>
                  <a:pt x="10309" y="1090624"/>
                </a:lnTo>
                <a:lnTo>
                  <a:pt x="18182" y="1136078"/>
                </a:lnTo>
                <a:lnTo>
                  <a:pt x="28184" y="1180768"/>
                </a:lnTo>
                <a:lnTo>
                  <a:pt x="40258" y="1224639"/>
                </a:lnTo>
                <a:lnTo>
                  <a:pt x="54351" y="1267635"/>
                </a:lnTo>
                <a:lnTo>
                  <a:pt x="70408" y="1309704"/>
                </a:lnTo>
                <a:lnTo>
                  <a:pt x="88375" y="1350789"/>
                </a:lnTo>
                <a:lnTo>
                  <a:pt x="108198" y="1390837"/>
                </a:lnTo>
                <a:lnTo>
                  <a:pt x="129822" y="1429794"/>
                </a:lnTo>
                <a:lnTo>
                  <a:pt x="153192" y="1467604"/>
                </a:lnTo>
                <a:lnTo>
                  <a:pt x="178254" y="1504214"/>
                </a:lnTo>
                <a:lnTo>
                  <a:pt x="204954" y="1539568"/>
                </a:lnTo>
                <a:lnTo>
                  <a:pt x="233237" y="1573614"/>
                </a:lnTo>
                <a:lnTo>
                  <a:pt x="263048" y="1606295"/>
                </a:lnTo>
                <a:lnTo>
                  <a:pt x="294334" y="1637558"/>
                </a:lnTo>
                <a:lnTo>
                  <a:pt x="327040" y="1667348"/>
                </a:lnTo>
                <a:lnTo>
                  <a:pt x="361111" y="1695610"/>
                </a:lnTo>
                <a:lnTo>
                  <a:pt x="396493" y="1722291"/>
                </a:lnTo>
                <a:lnTo>
                  <a:pt x="433132" y="1747336"/>
                </a:lnTo>
                <a:lnTo>
                  <a:pt x="470972" y="1770690"/>
                </a:lnTo>
                <a:lnTo>
                  <a:pt x="509960" y="1792299"/>
                </a:lnTo>
                <a:lnTo>
                  <a:pt x="550041" y="1812108"/>
                </a:lnTo>
                <a:lnTo>
                  <a:pt x="591161" y="1830064"/>
                </a:lnTo>
                <a:lnTo>
                  <a:pt x="633265" y="1846110"/>
                </a:lnTo>
                <a:lnTo>
                  <a:pt x="676298" y="1860194"/>
                </a:lnTo>
                <a:lnTo>
                  <a:pt x="720207" y="1872261"/>
                </a:lnTo>
                <a:lnTo>
                  <a:pt x="764937" y="1882256"/>
                </a:lnTo>
                <a:lnTo>
                  <a:pt x="810433" y="1890124"/>
                </a:lnTo>
                <a:lnTo>
                  <a:pt x="856641" y="1895812"/>
                </a:lnTo>
                <a:lnTo>
                  <a:pt x="903507" y="1899265"/>
                </a:lnTo>
                <a:lnTo>
                  <a:pt x="950976" y="1900427"/>
                </a:lnTo>
                <a:lnTo>
                  <a:pt x="998444" y="1899265"/>
                </a:lnTo>
                <a:lnTo>
                  <a:pt x="1045310" y="1895812"/>
                </a:lnTo>
                <a:lnTo>
                  <a:pt x="1091518" y="1890124"/>
                </a:lnTo>
                <a:lnTo>
                  <a:pt x="1137014" y="1882256"/>
                </a:lnTo>
                <a:lnTo>
                  <a:pt x="1181744" y="1872261"/>
                </a:lnTo>
                <a:lnTo>
                  <a:pt x="1225653" y="1860194"/>
                </a:lnTo>
                <a:lnTo>
                  <a:pt x="1268686" y="1846110"/>
                </a:lnTo>
                <a:lnTo>
                  <a:pt x="1310790" y="1830064"/>
                </a:lnTo>
                <a:lnTo>
                  <a:pt x="1351910" y="1812108"/>
                </a:lnTo>
                <a:lnTo>
                  <a:pt x="1391991" y="1792299"/>
                </a:lnTo>
                <a:lnTo>
                  <a:pt x="1430979" y="1770690"/>
                </a:lnTo>
                <a:lnTo>
                  <a:pt x="1468819" y="1747336"/>
                </a:lnTo>
                <a:lnTo>
                  <a:pt x="1505458" y="1722291"/>
                </a:lnTo>
                <a:lnTo>
                  <a:pt x="1540840" y="1695610"/>
                </a:lnTo>
                <a:lnTo>
                  <a:pt x="1574911" y="1667348"/>
                </a:lnTo>
                <a:lnTo>
                  <a:pt x="1607617" y="1637558"/>
                </a:lnTo>
                <a:lnTo>
                  <a:pt x="1638903" y="1606295"/>
                </a:lnTo>
                <a:lnTo>
                  <a:pt x="1668714" y="1573614"/>
                </a:lnTo>
                <a:lnTo>
                  <a:pt x="1696997" y="1539568"/>
                </a:lnTo>
                <a:lnTo>
                  <a:pt x="1723697" y="1504214"/>
                </a:lnTo>
                <a:lnTo>
                  <a:pt x="1748759" y="1467604"/>
                </a:lnTo>
                <a:lnTo>
                  <a:pt x="1772129" y="1429794"/>
                </a:lnTo>
                <a:lnTo>
                  <a:pt x="1793753" y="1390837"/>
                </a:lnTo>
                <a:lnTo>
                  <a:pt x="1813576" y="1350789"/>
                </a:lnTo>
                <a:lnTo>
                  <a:pt x="1831543" y="1309704"/>
                </a:lnTo>
                <a:lnTo>
                  <a:pt x="1847600" y="1267635"/>
                </a:lnTo>
                <a:lnTo>
                  <a:pt x="1861693" y="1224639"/>
                </a:lnTo>
                <a:lnTo>
                  <a:pt x="1873767" y="1180768"/>
                </a:lnTo>
                <a:lnTo>
                  <a:pt x="1883769" y="1136078"/>
                </a:lnTo>
                <a:lnTo>
                  <a:pt x="1891642" y="1090624"/>
                </a:lnTo>
                <a:lnTo>
                  <a:pt x="1897333" y="1044458"/>
                </a:lnTo>
                <a:lnTo>
                  <a:pt x="1900788" y="997637"/>
                </a:lnTo>
                <a:lnTo>
                  <a:pt x="1901952" y="950213"/>
                </a:lnTo>
                <a:lnTo>
                  <a:pt x="1900788" y="902790"/>
                </a:lnTo>
                <a:lnTo>
                  <a:pt x="1897333" y="855969"/>
                </a:lnTo>
                <a:lnTo>
                  <a:pt x="1891642" y="809803"/>
                </a:lnTo>
                <a:lnTo>
                  <a:pt x="1883769" y="764349"/>
                </a:lnTo>
                <a:lnTo>
                  <a:pt x="1873767" y="719659"/>
                </a:lnTo>
                <a:lnTo>
                  <a:pt x="1861693" y="675788"/>
                </a:lnTo>
                <a:lnTo>
                  <a:pt x="1847600" y="632792"/>
                </a:lnTo>
                <a:lnTo>
                  <a:pt x="1831543" y="590723"/>
                </a:lnTo>
                <a:lnTo>
                  <a:pt x="1813576" y="549638"/>
                </a:lnTo>
                <a:lnTo>
                  <a:pt x="1793753" y="509590"/>
                </a:lnTo>
                <a:lnTo>
                  <a:pt x="1772129" y="470633"/>
                </a:lnTo>
                <a:lnTo>
                  <a:pt x="1748759" y="432823"/>
                </a:lnTo>
                <a:lnTo>
                  <a:pt x="1723697" y="396213"/>
                </a:lnTo>
                <a:lnTo>
                  <a:pt x="1696997" y="360859"/>
                </a:lnTo>
                <a:lnTo>
                  <a:pt x="1668714" y="326813"/>
                </a:lnTo>
                <a:lnTo>
                  <a:pt x="1638903" y="294132"/>
                </a:lnTo>
                <a:lnTo>
                  <a:pt x="1607617" y="262869"/>
                </a:lnTo>
                <a:lnTo>
                  <a:pt x="1574911" y="233079"/>
                </a:lnTo>
                <a:lnTo>
                  <a:pt x="1540840" y="204817"/>
                </a:lnTo>
                <a:lnTo>
                  <a:pt x="1505458" y="178136"/>
                </a:lnTo>
                <a:lnTo>
                  <a:pt x="1468819" y="153091"/>
                </a:lnTo>
                <a:lnTo>
                  <a:pt x="1430979" y="129737"/>
                </a:lnTo>
                <a:lnTo>
                  <a:pt x="1391991" y="108128"/>
                </a:lnTo>
                <a:lnTo>
                  <a:pt x="1351910" y="88319"/>
                </a:lnTo>
                <a:lnTo>
                  <a:pt x="1310790" y="70363"/>
                </a:lnTo>
                <a:lnTo>
                  <a:pt x="1268686" y="54317"/>
                </a:lnTo>
                <a:lnTo>
                  <a:pt x="1225653" y="40233"/>
                </a:lnTo>
                <a:lnTo>
                  <a:pt x="1181744" y="28166"/>
                </a:lnTo>
                <a:lnTo>
                  <a:pt x="1137014" y="18171"/>
                </a:lnTo>
                <a:lnTo>
                  <a:pt x="1091518" y="10303"/>
                </a:lnTo>
                <a:lnTo>
                  <a:pt x="1045310" y="4615"/>
                </a:lnTo>
                <a:lnTo>
                  <a:pt x="998444" y="1162"/>
                </a:lnTo>
                <a:lnTo>
                  <a:pt x="950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아이들</a:t>
            </a:r>
            <a:endParaRPr lang="en-US" altLang="ko-KR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퀸카</a:t>
            </a:r>
          </a:p>
        </p:txBody>
      </p:sp>
      <p:sp>
        <p:nvSpPr>
          <p:cNvPr id="8" name="object 8"/>
          <p:cNvSpPr/>
          <p:nvPr/>
        </p:nvSpPr>
        <p:spPr>
          <a:xfrm>
            <a:off x="1615439" y="2555747"/>
            <a:ext cx="1900555" cy="1900555"/>
          </a:xfrm>
          <a:custGeom>
            <a:avLst/>
            <a:gdLst/>
            <a:ahLst/>
            <a:cxnLst/>
            <a:rect l="l" t="t" r="r" b="b"/>
            <a:pathLst>
              <a:path w="1900554" h="1900554">
                <a:moveTo>
                  <a:pt x="950214" y="0"/>
                </a:moveTo>
                <a:lnTo>
                  <a:pt x="902790" y="1162"/>
                </a:lnTo>
                <a:lnTo>
                  <a:pt x="855969" y="4615"/>
                </a:lnTo>
                <a:lnTo>
                  <a:pt x="809803" y="10303"/>
                </a:lnTo>
                <a:lnTo>
                  <a:pt x="764349" y="18171"/>
                </a:lnTo>
                <a:lnTo>
                  <a:pt x="719659" y="28166"/>
                </a:lnTo>
                <a:lnTo>
                  <a:pt x="675788" y="40233"/>
                </a:lnTo>
                <a:lnTo>
                  <a:pt x="632792" y="54317"/>
                </a:lnTo>
                <a:lnTo>
                  <a:pt x="590723" y="70363"/>
                </a:lnTo>
                <a:lnTo>
                  <a:pt x="549638" y="88319"/>
                </a:lnTo>
                <a:lnTo>
                  <a:pt x="509590" y="108128"/>
                </a:lnTo>
                <a:lnTo>
                  <a:pt x="470633" y="129737"/>
                </a:lnTo>
                <a:lnTo>
                  <a:pt x="432823" y="153091"/>
                </a:lnTo>
                <a:lnTo>
                  <a:pt x="396213" y="178136"/>
                </a:lnTo>
                <a:lnTo>
                  <a:pt x="360859" y="204817"/>
                </a:lnTo>
                <a:lnTo>
                  <a:pt x="326813" y="233079"/>
                </a:lnTo>
                <a:lnTo>
                  <a:pt x="294132" y="262869"/>
                </a:lnTo>
                <a:lnTo>
                  <a:pt x="262869" y="294132"/>
                </a:lnTo>
                <a:lnTo>
                  <a:pt x="233079" y="326813"/>
                </a:lnTo>
                <a:lnTo>
                  <a:pt x="204817" y="360859"/>
                </a:lnTo>
                <a:lnTo>
                  <a:pt x="178136" y="396213"/>
                </a:lnTo>
                <a:lnTo>
                  <a:pt x="153091" y="432823"/>
                </a:lnTo>
                <a:lnTo>
                  <a:pt x="129737" y="470633"/>
                </a:lnTo>
                <a:lnTo>
                  <a:pt x="108128" y="509590"/>
                </a:lnTo>
                <a:lnTo>
                  <a:pt x="88319" y="549638"/>
                </a:lnTo>
                <a:lnTo>
                  <a:pt x="70363" y="590723"/>
                </a:lnTo>
                <a:lnTo>
                  <a:pt x="54317" y="632792"/>
                </a:lnTo>
                <a:lnTo>
                  <a:pt x="40233" y="675788"/>
                </a:lnTo>
                <a:lnTo>
                  <a:pt x="28166" y="719659"/>
                </a:lnTo>
                <a:lnTo>
                  <a:pt x="18171" y="764349"/>
                </a:lnTo>
                <a:lnTo>
                  <a:pt x="10303" y="809803"/>
                </a:lnTo>
                <a:lnTo>
                  <a:pt x="4615" y="855969"/>
                </a:lnTo>
                <a:lnTo>
                  <a:pt x="1162" y="902790"/>
                </a:lnTo>
                <a:lnTo>
                  <a:pt x="0" y="950213"/>
                </a:lnTo>
                <a:lnTo>
                  <a:pt x="1162" y="997637"/>
                </a:lnTo>
                <a:lnTo>
                  <a:pt x="4615" y="1044458"/>
                </a:lnTo>
                <a:lnTo>
                  <a:pt x="10303" y="1090624"/>
                </a:lnTo>
                <a:lnTo>
                  <a:pt x="18171" y="1136078"/>
                </a:lnTo>
                <a:lnTo>
                  <a:pt x="28166" y="1180768"/>
                </a:lnTo>
                <a:lnTo>
                  <a:pt x="40233" y="1224639"/>
                </a:lnTo>
                <a:lnTo>
                  <a:pt x="54317" y="1267635"/>
                </a:lnTo>
                <a:lnTo>
                  <a:pt x="70363" y="1309704"/>
                </a:lnTo>
                <a:lnTo>
                  <a:pt x="88319" y="1350789"/>
                </a:lnTo>
                <a:lnTo>
                  <a:pt x="108128" y="1390837"/>
                </a:lnTo>
                <a:lnTo>
                  <a:pt x="129737" y="1429794"/>
                </a:lnTo>
                <a:lnTo>
                  <a:pt x="153091" y="1467604"/>
                </a:lnTo>
                <a:lnTo>
                  <a:pt x="178136" y="1504214"/>
                </a:lnTo>
                <a:lnTo>
                  <a:pt x="204817" y="1539568"/>
                </a:lnTo>
                <a:lnTo>
                  <a:pt x="233079" y="1573614"/>
                </a:lnTo>
                <a:lnTo>
                  <a:pt x="262869" y="1606295"/>
                </a:lnTo>
                <a:lnTo>
                  <a:pt x="294132" y="1637558"/>
                </a:lnTo>
                <a:lnTo>
                  <a:pt x="326813" y="1667348"/>
                </a:lnTo>
                <a:lnTo>
                  <a:pt x="360859" y="1695610"/>
                </a:lnTo>
                <a:lnTo>
                  <a:pt x="396213" y="1722291"/>
                </a:lnTo>
                <a:lnTo>
                  <a:pt x="432823" y="1747336"/>
                </a:lnTo>
                <a:lnTo>
                  <a:pt x="470633" y="1770690"/>
                </a:lnTo>
                <a:lnTo>
                  <a:pt x="509590" y="1792299"/>
                </a:lnTo>
                <a:lnTo>
                  <a:pt x="549638" y="1812108"/>
                </a:lnTo>
                <a:lnTo>
                  <a:pt x="590723" y="1830064"/>
                </a:lnTo>
                <a:lnTo>
                  <a:pt x="632792" y="1846110"/>
                </a:lnTo>
                <a:lnTo>
                  <a:pt x="675788" y="1860194"/>
                </a:lnTo>
                <a:lnTo>
                  <a:pt x="719659" y="1872261"/>
                </a:lnTo>
                <a:lnTo>
                  <a:pt x="764349" y="1882256"/>
                </a:lnTo>
                <a:lnTo>
                  <a:pt x="809803" y="1890124"/>
                </a:lnTo>
                <a:lnTo>
                  <a:pt x="855969" y="1895812"/>
                </a:lnTo>
                <a:lnTo>
                  <a:pt x="902790" y="1899265"/>
                </a:lnTo>
                <a:lnTo>
                  <a:pt x="950214" y="1900427"/>
                </a:lnTo>
                <a:lnTo>
                  <a:pt x="997637" y="1899265"/>
                </a:lnTo>
                <a:lnTo>
                  <a:pt x="1044458" y="1895812"/>
                </a:lnTo>
                <a:lnTo>
                  <a:pt x="1090624" y="1890124"/>
                </a:lnTo>
                <a:lnTo>
                  <a:pt x="1136078" y="1882256"/>
                </a:lnTo>
                <a:lnTo>
                  <a:pt x="1180768" y="1872261"/>
                </a:lnTo>
                <a:lnTo>
                  <a:pt x="1224639" y="1860194"/>
                </a:lnTo>
                <a:lnTo>
                  <a:pt x="1267635" y="1846110"/>
                </a:lnTo>
                <a:lnTo>
                  <a:pt x="1309704" y="1830064"/>
                </a:lnTo>
                <a:lnTo>
                  <a:pt x="1350789" y="1812108"/>
                </a:lnTo>
                <a:lnTo>
                  <a:pt x="1390837" y="1792299"/>
                </a:lnTo>
                <a:lnTo>
                  <a:pt x="1429794" y="1770690"/>
                </a:lnTo>
                <a:lnTo>
                  <a:pt x="1467604" y="1747336"/>
                </a:lnTo>
                <a:lnTo>
                  <a:pt x="1504214" y="1722291"/>
                </a:lnTo>
                <a:lnTo>
                  <a:pt x="1539568" y="1695610"/>
                </a:lnTo>
                <a:lnTo>
                  <a:pt x="1573614" y="1667348"/>
                </a:lnTo>
                <a:lnTo>
                  <a:pt x="1606295" y="1637558"/>
                </a:lnTo>
                <a:lnTo>
                  <a:pt x="1637558" y="1606295"/>
                </a:lnTo>
                <a:lnTo>
                  <a:pt x="1667348" y="1573614"/>
                </a:lnTo>
                <a:lnTo>
                  <a:pt x="1695610" y="1539568"/>
                </a:lnTo>
                <a:lnTo>
                  <a:pt x="1722291" y="1504214"/>
                </a:lnTo>
                <a:lnTo>
                  <a:pt x="1747336" y="1467604"/>
                </a:lnTo>
                <a:lnTo>
                  <a:pt x="1770690" y="1429794"/>
                </a:lnTo>
                <a:lnTo>
                  <a:pt x="1792299" y="1390837"/>
                </a:lnTo>
                <a:lnTo>
                  <a:pt x="1812108" y="1350789"/>
                </a:lnTo>
                <a:lnTo>
                  <a:pt x="1830064" y="1309704"/>
                </a:lnTo>
                <a:lnTo>
                  <a:pt x="1846110" y="1267635"/>
                </a:lnTo>
                <a:lnTo>
                  <a:pt x="1860194" y="1224639"/>
                </a:lnTo>
                <a:lnTo>
                  <a:pt x="1872261" y="1180768"/>
                </a:lnTo>
                <a:lnTo>
                  <a:pt x="1882256" y="1136078"/>
                </a:lnTo>
                <a:lnTo>
                  <a:pt x="1890124" y="1090624"/>
                </a:lnTo>
                <a:lnTo>
                  <a:pt x="1895812" y="1044458"/>
                </a:lnTo>
                <a:lnTo>
                  <a:pt x="1899265" y="997637"/>
                </a:lnTo>
                <a:lnTo>
                  <a:pt x="1900427" y="950213"/>
                </a:lnTo>
                <a:lnTo>
                  <a:pt x="1899265" y="902790"/>
                </a:lnTo>
                <a:lnTo>
                  <a:pt x="1895812" y="855969"/>
                </a:lnTo>
                <a:lnTo>
                  <a:pt x="1890124" y="809803"/>
                </a:lnTo>
                <a:lnTo>
                  <a:pt x="1882256" y="764349"/>
                </a:lnTo>
                <a:lnTo>
                  <a:pt x="1872261" y="719659"/>
                </a:lnTo>
                <a:lnTo>
                  <a:pt x="1860194" y="675788"/>
                </a:lnTo>
                <a:lnTo>
                  <a:pt x="1846110" y="632792"/>
                </a:lnTo>
                <a:lnTo>
                  <a:pt x="1830064" y="590723"/>
                </a:lnTo>
                <a:lnTo>
                  <a:pt x="1812108" y="549638"/>
                </a:lnTo>
                <a:lnTo>
                  <a:pt x="1792299" y="509590"/>
                </a:lnTo>
                <a:lnTo>
                  <a:pt x="1770690" y="470633"/>
                </a:lnTo>
                <a:lnTo>
                  <a:pt x="1747336" y="432823"/>
                </a:lnTo>
                <a:lnTo>
                  <a:pt x="1722291" y="396213"/>
                </a:lnTo>
                <a:lnTo>
                  <a:pt x="1695610" y="360859"/>
                </a:lnTo>
                <a:lnTo>
                  <a:pt x="1667348" y="326813"/>
                </a:lnTo>
                <a:lnTo>
                  <a:pt x="1637558" y="294132"/>
                </a:lnTo>
                <a:lnTo>
                  <a:pt x="1606295" y="262869"/>
                </a:lnTo>
                <a:lnTo>
                  <a:pt x="1573614" y="233079"/>
                </a:lnTo>
                <a:lnTo>
                  <a:pt x="1539568" y="204817"/>
                </a:lnTo>
                <a:lnTo>
                  <a:pt x="1504214" y="178136"/>
                </a:lnTo>
                <a:lnTo>
                  <a:pt x="1467604" y="153091"/>
                </a:lnTo>
                <a:lnTo>
                  <a:pt x="1429794" y="129737"/>
                </a:lnTo>
                <a:lnTo>
                  <a:pt x="1390837" y="108128"/>
                </a:lnTo>
                <a:lnTo>
                  <a:pt x="1350789" y="88319"/>
                </a:lnTo>
                <a:lnTo>
                  <a:pt x="1309704" y="70363"/>
                </a:lnTo>
                <a:lnTo>
                  <a:pt x="1267635" y="54317"/>
                </a:lnTo>
                <a:lnTo>
                  <a:pt x="1224639" y="40233"/>
                </a:lnTo>
                <a:lnTo>
                  <a:pt x="1180768" y="28166"/>
                </a:lnTo>
                <a:lnTo>
                  <a:pt x="1136078" y="18171"/>
                </a:lnTo>
                <a:lnTo>
                  <a:pt x="1090624" y="10303"/>
                </a:lnTo>
                <a:lnTo>
                  <a:pt x="1044458" y="4615"/>
                </a:lnTo>
                <a:lnTo>
                  <a:pt x="997637" y="1162"/>
                </a:lnTo>
                <a:lnTo>
                  <a:pt x="950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numCol="1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최근에 </a:t>
            </a:r>
            <a:endParaRPr lang="en-US" altLang="ko-KR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듣던 노래</a:t>
            </a:r>
            <a:endParaRPr lang="en-US" altLang="ko-KR" dirty="0" smtClean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9854" y="46948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아이디어 창출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6841" y="469484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am a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퀸카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~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4856" y="46948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나무위키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82679" y="46948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My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sql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object 29"/>
          <p:cNvSpPr/>
          <p:nvPr/>
        </p:nvSpPr>
        <p:spPr>
          <a:xfrm>
            <a:off x="4723892" y="4091336"/>
            <a:ext cx="605027" cy="60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7"/>
          <p:cNvSpPr/>
          <p:nvPr/>
        </p:nvSpPr>
        <p:spPr>
          <a:xfrm>
            <a:off x="7184959" y="4091336"/>
            <a:ext cx="603503" cy="60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8"/>
          <p:cNvSpPr/>
          <p:nvPr/>
        </p:nvSpPr>
        <p:spPr>
          <a:xfrm>
            <a:off x="9620312" y="4091336"/>
            <a:ext cx="603503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6"/>
          <p:cNvSpPr/>
          <p:nvPr/>
        </p:nvSpPr>
        <p:spPr>
          <a:xfrm>
            <a:off x="2263202" y="4091336"/>
            <a:ext cx="605027" cy="603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250" y="28382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첫 번째 테이블</a:t>
            </a:r>
            <a:endParaRPr lang="ko-KR" altLang="en-US" sz="2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" y="1930183"/>
            <a:ext cx="8550804" cy="40848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5020" y="2648952"/>
            <a:ext cx="3706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테이블 명 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PK NN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  </a:t>
            </a:r>
            <a:r>
              <a:rPr lang="ko-KR" altLang="en-US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아이돌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명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NN</a:t>
            </a: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멤버 수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NN</a:t>
            </a: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소속사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NN</a:t>
            </a: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데뷔일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NN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250" y="28382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두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번째 테이블</a:t>
            </a:r>
            <a:endParaRPr lang="ko-KR" altLang="en-US" sz="2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" y="1608129"/>
            <a:ext cx="7616720" cy="47264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34027" y="2069124"/>
            <a:ext cx="37065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테이블 명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PK NN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  </a:t>
            </a:r>
            <a:r>
              <a:rPr lang="ko-KR" altLang="en-US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아이돌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명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  The Show</a:t>
            </a: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  </a:t>
            </a:r>
            <a:r>
              <a:rPr lang="en-US" altLang="ko-KR" b="1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Show</a:t>
            </a:r>
            <a:r>
              <a:rPr lang="en-US" altLang="ko-KR" b="1" dirty="0" smtClean="0"/>
              <a:t> </a:t>
            </a:r>
            <a:r>
              <a:rPr lang="en-US" altLang="ko-KR" b="1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Champion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AutoNum type="arabicPlain" startAt="5"/>
            </a:pPr>
            <a:r>
              <a:rPr lang="en-US" altLang="ko-KR" b="1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 COUNTDOWN</a:t>
            </a:r>
          </a:p>
          <a:p>
            <a:pPr marL="457200" indent="-457200">
              <a:buAutoNum type="arabicPlain" startAt="5"/>
            </a:pPr>
            <a:endParaRPr lang="en-US" altLang="ko-KR" sz="2000" b="1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b="1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  </a:t>
            </a:r>
            <a:r>
              <a:rPr lang="ko-KR" altLang="en-US" sz="2000" b="1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뮤직뱅크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457200" indent="-457200">
              <a:buAutoNum type="arabicPlain" startAt="5"/>
            </a:pP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457200" indent="-457200">
              <a:buAutoNum type="arabicPlain" startAt="5"/>
            </a:pP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8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250" y="28382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추가</a:t>
            </a:r>
            <a:endParaRPr lang="ko-KR" altLang="en-US" sz="2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" y="1181284"/>
            <a:ext cx="6423674" cy="54315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4757" y="1512533"/>
            <a:ext cx="370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&lt; </a:t>
            </a:r>
            <a:r>
              <a:rPr lang="en-US" altLang="ko-KR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Idol_Information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  (</a:t>
            </a:r>
            <a:r>
              <a:rPr lang="ko-KR" altLang="en-US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아이돌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기본 정보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457200" indent="-457200">
              <a:buAutoNum type="arabicPlain" startAt="5"/>
            </a:pP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14757" y="4275611"/>
            <a:ext cx="370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&lt; </a:t>
            </a:r>
            <a:r>
              <a:rPr lang="en-US" altLang="ko-KR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Music_TV_Awards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   (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우승 횟수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250" y="2838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JOIN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조인</a:t>
            </a:r>
            <a:endParaRPr lang="ko-KR" altLang="en-US" sz="2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" y="1363187"/>
            <a:ext cx="7616720" cy="29104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3" y="4627732"/>
            <a:ext cx="9525043" cy="1971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762" y="4227622"/>
            <a:ext cx="370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결과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5478" y="1818129"/>
            <a:ext cx="3706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모두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첫 번째 명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 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두 번째 명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  </a:t>
            </a:r>
            <a:r>
              <a:rPr lang="en-US" altLang="ko-KR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mem_name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으로 조인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8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250" y="28382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쿼리문</a:t>
            </a:r>
            <a:endParaRPr lang="ko-KR" altLang="en-US" sz="2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0914" y="1764324"/>
            <a:ext cx="370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우승한 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TV SHOW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에서 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승리한 모든 수를 더하여 </a:t>
            </a:r>
            <a:endParaRPr lang="en-US" altLang="ko-KR" sz="2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total_award</a:t>
            </a:r>
            <a:r>
              <a:rPr lang="en-US" altLang="ko-KR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열 추가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" y="1351722"/>
            <a:ext cx="5309046" cy="49128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14" y="4081092"/>
            <a:ext cx="5764121" cy="1907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04928" y="3536868"/>
            <a:ext cx="370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결과 ↓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4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4250" y="28382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쿼리문</a:t>
            </a:r>
            <a:endParaRPr lang="ko-KR" altLang="en-US" sz="2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1342436"/>
            <a:ext cx="6414052" cy="23488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/>
        </p:blipFill>
        <p:spPr>
          <a:xfrm>
            <a:off x="474250" y="4324144"/>
            <a:ext cx="6204846" cy="16799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267" y="3807639"/>
            <a:ext cx="370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결과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94" y="1342436"/>
            <a:ext cx="5465495" cy="23488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88311" y="3807639"/>
            <a:ext cx="370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결과</a:t>
            </a:r>
            <a:endParaRPr lang="en-US" altLang="ko-KR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9"/>
          <a:stretch/>
        </p:blipFill>
        <p:spPr>
          <a:xfrm>
            <a:off x="6888311" y="4324144"/>
            <a:ext cx="5097278" cy="19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0476" y="2874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느낀점</a:t>
            </a:r>
            <a:r>
              <a:rPr lang="ko-KR" altLang="en-US" sz="6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및 소감</a:t>
            </a:r>
            <a:endParaRPr lang="ko-KR" altLang="en-US" sz="8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1298" y="16648"/>
            <a:ext cx="12173955" cy="661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 latinLnBrk="0">
              <a:buNone/>
            </a:pPr>
            <a:r>
              <a:rPr lang="ko-KR" altLang="en-US" sz="4400" dirty="0" err="1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아이돌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정보와 음악 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TV 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시상식 관련 정보를 통합하여 데이터베이스에 저장하고 분석하는 작업을 하면서 각 </a:t>
            </a:r>
            <a:r>
              <a:rPr lang="ko-KR" altLang="en-US" sz="4400" dirty="0" err="1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아이돌의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소속사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데뷔 날짜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수상 내역 등의 정보 뿐만 아니라 다양한 효율적으로 정리하는 방법을 생각해보고 제약조건 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Primary Key, Not Null, Unique, Foreign Key 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등 수업시간에 했지만 기억이 나지 않았던 부분을 복습하면서 </a:t>
            </a:r>
            <a:r>
              <a:rPr lang="ko-KR" altLang="en-US" sz="4400" dirty="0" err="1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다시한번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더 공부를 하면서 </a:t>
            </a:r>
            <a:r>
              <a:rPr lang="ko-KR" altLang="en-US" sz="4400" dirty="0" err="1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이프로젝트를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4400" dirty="0" err="1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만들었던것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같다 그리고 내가 생각보다 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SQL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잘 모르는 것을 느끼고 이를 통하여 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SQL </a:t>
            </a:r>
            <a:r>
              <a:rPr lang="ko-KR" altLang="en-US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수업을 더 열심히 들어야 할 것 같다</a:t>
            </a:r>
            <a:r>
              <a:rPr lang="en-US" altLang="ko-KR" sz="4400" dirty="0">
                <a:solidFill>
                  <a:schemeClr val="tx1">
                    <a:alpha val="26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4400" dirty="0">
              <a:solidFill>
                <a:schemeClr val="tx1">
                  <a:alpha val="26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9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173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 Black</vt:lpstr>
      <vt:lpstr>Noto Sans KR Medium</vt:lpstr>
      <vt:lpstr>Noto Sans KR Thin</vt:lpstr>
      <vt:lpstr>맑은 고딕</vt:lpstr>
      <vt:lpstr>Arial</vt:lpstr>
      <vt:lpstr>Office 테마</vt:lpstr>
      <vt:lpstr>Idol            간단한 정보 발표</vt:lpstr>
      <vt:lpstr>개발 동기 과정</vt:lpstr>
      <vt:lpstr>첫 번째 테이블</vt:lpstr>
      <vt:lpstr>두 번째 테이블</vt:lpstr>
      <vt:lpstr>데이터 추가</vt:lpstr>
      <vt:lpstr>JOIN 조인</vt:lpstr>
      <vt:lpstr>쿼리문</vt:lpstr>
      <vt:lpstr>쿼리문</vt:lpstr>
      <vt:lpstr>느낀점 및 소감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Idol            간단한 정보 발표</dc:title>
  <dc:creator>icerice06</dc:creator>
  <cp:lastModifiedBy>icerice06</cp:lastModifiedBy>
  <cp:revision>17</cp:revision>
  <dcterms:created xsi:type="dcterms:W3CDTF">2023-06-06T14:51:19Z</dcterms:created>
  <dcterms:modified xsi:type="dcterms:W3CDTF">2024-03-23T06:38:01Z</dcterms:modified>
</cp:coreProperties>
</file>