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7" r:id="rId7"/>
    <p:sldId id="269" r:id="rId8"/>
    <p:sldId id="270" r:id="rId9"/>
    <p:sldId id="272" r:id="rId10"/>
    <p:sldId id="271" r:id="rId11"/>
    <p:sldId id="268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51" autoAdjust="0"/>
  </p:normalViewPr>
  <p:slideViewPr>
    <p:cSldViewPr snapToGrid="0">
      <p:cViewPr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EA022D-73E1-43B3-87CE-521DD545827C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2023-05-22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4C1F94-CFA3-4C8B-A13C-AE1A7AD8FCB9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732C3C-A191-48C2-A7E8-9C96AF841A7A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70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태양광 판넬 문제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추가 배터리를 부착하거나 더 높은 출력의 판넬 혹은 판넬 증강 계획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32C3C-A191-48C2-A7E8-9C96AF841A7A}" type="slidenum">
              <a:rPr lang="en-US" altLang="ko-KR" noProof="0" smtClean="0"/>
              <a:pPr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1576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37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2DFEDD-9F4D-4FED-9A79-74FD8FED5FC8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5" name="그림 개체 틀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AF33DE4-AFC4-432C-A193-AAEEB7961811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36B31-1C8A-411F-834A-744C71F12392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F43B21-9F1F-4B75-BFD4-4241AA7B48D1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D22130-A020-4145-9631-D092EF37534A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B9EF9A-AFBF-413A-B8F4-4D9F7C3EF43F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E7FC76-9FE3-4277-907C-E0272BFA4019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F87569-9711-4550-BB64-CF152B3783BC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79DD45-CAEE-48F4-9920-2086919D0113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448A37-6A3A-4B96-A9CE-113C514A0439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46B6C5-57C4-4334-B783-D60439C50955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CBDD3F-E7C3-44F3-B836-7FE935FEE402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AF5A04-2C60-4E88-A3D3-012D409E8FE1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9" name="그림 개체 틀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>
            <a:lvl1pPr>
              <a:defRPr/>
            </a:lvl1pPr>
          </a:lstStyle>
          <a:p>
            <a:fld id="{03592759-EF37-459F-AD22-48FBA8FD4C55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FAC471B-CB88-46EA-A492-B92CB7E9A9B9}" type="datetime1">
              <a:rPr lang="ko-KR" altLang="en-US" smtClean="0"/>
              <a:pPr/>
              <a:t>2023-05-22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24" name="자유형: 도형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ko-KR" altLang="en-US" sz="3200" dirty="0" smtClean="0"/>
              <a:t>감사합니다</a:t>
            </a:r>
          </a:p>
          <a:p>
            <a:pPr algn="ctr" rtl="0"/>
            <a:r>
              <a:rPr lang="ko-KR" altLang="en-US" sz="2250" dirty="0" smtClean="0"/>
              <a:t>홍윤성  이태우</a:t>
            </a:r>
            <a:endParaRPr lang="en-US" altLang="ko-KR" sz="2250" dirty="0" smtClean="0"/>
          </a:p>
          <a:p>
            <a:pPr algn="ctr" rtl="0"/>
            <a:r>
              <a:rPr lang="ko-KR" altLang="en-US" sz="2250" dirty="0" err="1" smtClean="0"/>
              <a:t>김도인</a:t>
            </a:r>
            <a:r>
              <a:rPr lang="ko-KR" altLang="en-US" sz="2250" dirty="0" smtClean="0"/>
              <a:t>  </a:t>
            </a:r>
            <a:r>
              <a:rPr lang="ko-KR" altLang="en-US" sz="2250" dirty="0" err="1" smtClean="0"/>
              <a:t>정찬빈</a:t>
            </a:r>
            <a:endParaRPr lang="ko-KR" altLang="en-US" sz="225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r>
              <a:rPr lang="ko-KR" altLang="en-US" sz="6600" dirty="0" smtClean="0"/>
              <a:t>의성군 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ko-KR" altLang="en-US" sz="6600" dirty="0" smtClean="0"/>
              <a:t>친환경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ko-KR" altLang="en-US" sz="6600" dirty="0" smtClean="0"/>
              <a:t>프로젝트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424" y="2717932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sz="2200" dirty="0" err="1" smtClean="0"/>
              <a:t>한현관</a:t>
            </a:r>
            <a:r>
              <a:rPr lang="ko-KR" altLang="en-US" sz="2200" dirty="0" smtClean="0"/>
              <a:t> 선생님의 지도 하에 프로젝트 개발 중</a:t>
            </a:r>
            <a:endParaRPr lang="en-US" altLang="ko-KR" sz="2200" dirty="0" smtClean="0"/>
          </a:p>
          <a:p>
            <a:r>
              <a:rPr lang="ko-KR" altLang="en-US" sz="2200" dirty="0" smtClean="0"/>
              <a:t>의성군에 기여할 수 있는 프로젝트를 완성하는 것이 목표</a:t>
            </a:r>
            <a:endParaRPr lang="ko-KR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035670" y="2686036"/>
            <a:ext cx="340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감사합니다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034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24" name="자유형: 도형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r>
              <a:rPr lang="ko-KR" altLang="en-US" sz="6600" dirty="0" smtClean="0"/>
              <a:t>의성군 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ko-KR" altLang="en-US" sz="6600" dirty="0" smtClean="0"/>
              <a:t>스마트</a:t>
            </a:r>
            <a:r>
              <a:rPr lang="en-US" altLang="ko-KR" sz="6600" dirty="0" smtClean="0"/>
              <a:t/>
            </a:r>
            <a:br>
              <a:rPr lang="en-US" altLang="ko-KR" sz="6600" dirty="0" smtClean="0"/>
            </a:br>
            <a:r>
              <a:rPr lang="ko-KR" altLang="en-US" sz="6600" dirty="0" smtClean="0"/>
              <a:t>쓰레기통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3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구현 형태</a:t>
            </a:r>
            <a:endParaRPr lang="ko-KR" altLang="en-US" sz="4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00" r="16810"/>
          <a:stretch/>
        </p:blipFill>
        <p:spPr>
          <a:xfrm>
            <a:off x="5701553" y="446088"/>
            <a:ext cx="5217460" cy="5414329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1073151" y="2260739"/>
            <a:ext cx="4180167" cy="3599678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1800" dirty="0" err="1" smtClean="0"/>
              <a:t>웹캠을</a:t>
            </a:r>
            <a:r>
              <a:rPr lang="ko-KR" altLang="en-US" sz="1800" dirty="0" smtClean="0"/>
              <a:t> 이용하여 현재 </a:t>
            </a:r>
            <a:r>
              <a:rPr lang="ko-KR" altLang="en-US" sz="1800" dirty="0"/>
              <a:t>쓰레기통의 남은 </a:t>
            </a:r>
            <a:r>
              <a:rPr lang="ko-KR" altLang="en-US" sz="1800" dirty="0" smtClean="0"/>
              <a:t>용량과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투입된 </a:t>
            </a:r>
            <a:r>
              <a:rPr lang="ko-KR" altLang="en-US" sz="1800" dirty="0"/>
              <a:t>쓰레기의 종류를 확인</a:t>
            </a:r>
            <a:endParaRPr lang="en-US" altLang="ko-KR" sz="1800" dirty="0"/>
          </a:p>
          <a:p>
            <a:pPr fontAlgn="base" latinLnBrk="0"/>
            <a:endParaRPr lang="en-US" altLang="ko-KR" sz="1800" dirty="0"/>
          </a:p>
          <a:p>
            <a:pPr fontAlgn="base" latinLnBrk="0"/>
            <a:r>
              <a:rPr lang="ko-KR" altLang="en-US" sz="1800" dirty="0" smtClean="0"/>
              <a:t>초음파센서로 쓰레기의 용량 확인 후 일정 이상 쓰레기가 찼을 시 관리자에게 알림</a:t>
            </a:r>
            <a:endParaRPr lang="en-US" altLang="ko-KR" sz="1800" dirty="0"/>
          </a:p>
          <a:p>
            <a:pPr fontAlgn="base" latinLnBrk="0"/>
            <a:endParaRPr lang="en-US" altLang="ko-KR" sz="1800" dirty="0" smtClean="0"/>
          </a:p>
          <a:p>
            <a:pPr fontAlgn="base" latinLnBrk="0"/>
            <a:r>
              <a:rPr lang="ko-KR" altLang="en-US" sz="1800" dirty="0" err="1" smtClean="0"/>
              <a:t>하루동안의</a:t>
            </a:r>
            <a:r>
              <a:rPr lang="ko-KR" altLang="en-US" sz="1800" dirty="0" smtClean="0"/>
              <a:t> 쓰레기 데이터를 서버에 저장하여 추후 활용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8515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웹과 만들어질 기능</a:t>
            </a:r>
            <a:endParaRPr lang="ko-KR" altLang="en-US" dirty="0"/>
          </a:p>
        </p:txBody>
      </p:sp>
      <p:sp>
        <p:nvSpPr>
          <p:cNvPr id="16" name="세로 텍스트 개체 틀 6"/>
          <p:cNvSpPr>
            <a:spLocks noGrp="1"/>
          </p:cNvSpPr>
          <p:nvPr>
            <p:ph idx="1"/>
          </p:nvPr>
        </p:nvSpPr>
        <p:spPr>
          <a:xfrm>
            <a:off x="8136522" y="2486504"/>
            <a:ext cx="3245476" cy="3779063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쓰레기통의 실시간 이미지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여러 채널과 이동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기타 전력과 용량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 등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86505"/>
            <a:ext cx="6718334" cy="37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0000" y="2482263"/>
            <a:ext cx="10554574" cy="3636511"/>
          </a:xfrm>
        </p:spPr>
        <p:txBody>
          <a:bodyPr/>
          <a:lstStyle/>
          <a:p>
            <a:r>
              <a:rPr lang="ko-KR" altLang="en-US" sz="2000" dirty="0" smtClean="0"/>
              <a:t>구현된 것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라즈베리파이</a:t>
            </a:r>
            <a:r>
              <a:rPr lang="ko-KR" altLang="en-US" sz="2000" dirty="0" smtClean="0"/>
              <a:t> 기본 설정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000" dirty="0" smtClean="0"/>
              <a:t>앞으로 할 것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아두이노의</a:t>
            </a:r>
            <a:r>
              <a:rPr lang="ko-KR" altLang="en-US" sz="2000" dirty="0" smtClean="0"/>
              <a:t> 활용</a:t>
            </a:r>
            <a:endParaRPr lang="en-US" altLang="ko-KR" sz="2000" dirty="0"/>
          </a:p>
          <a:p>
            <a:pPr lvl="1"/>
            <a:r>
              <a:rPr lang="ko-KR" altLang="en-US" sz="2000" dirty="0"/>
              <a:t>태양광과 쓰레기통 결합 </a:t>
            </a:r>
            <a:r>
              <a:rPr lang="ko-KR" altLang="en-US" sz="2000" dirty="0" smtClean="0"/>
              <a:t>예정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추후 </a:t>
            </a:r>
            <a:r>
              <a:rPr lang="ko-KR" altLang="en-US" sz="2000" dirty="0" err="1" smtClean="0"/>
              <a:t>초음파센서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웹캠</a:t>
            </a:r>
            <a:r>
              <a:rPr lang="ko-KR" altLang="en-US" sz="2000" dirty="0" smtClean="0"/>
              <a:t> 결합 예정</a:t>
            </a:r>
            <a:endParaRPr lang="en-US" altLang="ko-KR" sz="2000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어려운 상황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10000" y="2500193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태양광 판넬의 에너지 부족으로 인한 고민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위 문제와 연계되는 </a:t>
            </a:r>
            <a:r>
              <a:rPr lang="ko-KR" altLang="en-US" sz="2400" dirty="0" err="1" smtClean="0"/>
              <a:t>라즈베리파이</a:t>
            </a:r>
            <a:r>
              <a:rPr lang="ko-KR" altLang="en-US" sz="2400" dirty="0" smtClean="0"/>
              <a:t> 전력 부족 문제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개개인의 역량 문제로 인한 프로젝트 진행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완성도의 문제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60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24" name="자유형: 도형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4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r>
              <a:rPr lang="ko-KR" altLang="en-US" sz="6600" dirty="0" smtClean="0"/>
              <a:t>감사합니다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2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28_TF11381587.potx" id="{FA17D0BA-CD0E-4196-97EE-EF3F628A978E}" vid="{6DBCD8AD-132D-40DE-830C-4D26F31D083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인용 디자인</Template>
  <TotalTime>0</TotalTime>
  <Words>140</Words>
  <Application>Microsoft Office PowerPoint</Application>
  <PresentationFormat>와이드스크린</PresentationFormat>
  <Paragraphs>41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Century Gothic</vt:lpstr>
      <vt:lpstr>Wingdings 2</vt:lpstr>
      <vt:lpstr>명언</vt:lpstr>
      <vt:lpstr>의성군  친환경 프로젝트</vt:lpstr>
      <vt:lpstr>조 소개</vt:lpstr>
      <vt:lpstr>의성군  스마트 쓰레기통</vt:lpstr>
      <vt:lpstr>구현 형태</vt:lpstr>
      <vt:lpstr>웹과 만들어질 기능</vt:lpstr>
      <vt:lpstr>진행상황</vt:lpstr>
      <vt:lpstr>현재 어려운 상황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2023-05-22T10:30:47Z</dcterms:created>
  <dcterms:modified xsi:type="dcterms:W3CDTF">2023-05-22T12:56:51Z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