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rial Bold" panose="020B0802020202020204" pitchFamily="34" charset="0"/>
      <p:regular r:id="rId14"/>
      <p:bold r:id="rId15"/>
    </p:embeddedFont>
    <p:embeddedFont>
      <p:font typeface="HK Modular" pitchFamily="2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48" autoAdjust="0"/>
  </p:normalViewPr>
  <p:slideViewPr>
    <p:cSldViewPr>
      <p:cViewPr varScale="1">
        <p:scale>
          <a:sx n="71" d="100"/>
          <a:sy n="71" d="100"/>
        </p:scale>
        <p:origin x="7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1738408" y="4185121"/>
            <a:ext cx="15520892" cy="882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56"/>
              </a:lnSpc>
            </a:pPr>
            <a:r>
              <a:rPr lang="en-US" sz="6400" dirty="0" err="1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Türkçe</a:t>
            </a:r>
            <a:r>
              <a:rPr lang="en-US" sz="6400" dirty="0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 </a:t>
            </a:r>
            <a:r>
              <a:rPr lang="en-US" sz="6400" dirty="0" err="1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Doğal</a:t>
            </a:r>
            <a:r>
              <a:rPr lang="en-US" sz="6400" dirty="0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 </a:t>
            </a:r>
            <a:r>
              <a:rPr lang="en-US" sz="6400" dirty="0" err="1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Dİl</a:t>
            </a:r>
            <a:r>
              <a:rPr lang="en-US" sz="6400" dirty="0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 </a:t>
            </a:r>
            <a:r>
              <a:rPr lang="en-US" sz="6400" dirty="0" err="1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İşleme</a:t>
            </a:r>
            <a:endParaRPr lang="en-US" sz="6400" dirty="0">
              <a:solidFill>
                <a:srgbClr val="004AAD"/>
              </a:solidFill>
              <a:latin typeface="HK Modular"/>
              <a:ea typeface="HK Modular"/>
              <a:cs typeface="HK Modular"/>
              <a:sym typeface="HK Modular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59178" y="5076825"/>
            <a:ext cx="5369644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8 - 9 Ağustos 2024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445927" y="7293165"/>
            <a:ext cx="3395067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&lt;TAKIM ADI&gt;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533084" y="1276350"/>
            <a:ext cx="3221831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&lt;KATEGORİ&gt;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6425766" y="885825"/>
            <a:ext cx="5436468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&lt;PROJE YOL HARİTASI&gt;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370702" y="2156670"/>
            <a:ext cx="13718753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Projenin gelecekte nasıl geliştirilebileceği ve olası araştırma konuları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7416403" y="885825"/>
            <a:ext cx="3455194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&lt;DEMO VİDEO&gt;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301040" y="2156670"/>
            <a:ext cx="9858077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Projenin demo videosunun ve linkinin eklenmesi.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1123325" y="3635861"/>
            <a:ext cx="16041351" cy="157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58"/>
              </a:lnSpc>
              <a:spcBef>
                <a:spcPct val="0"/>
              </a:spcBef>
            </a:pPr>
            <a:r>
              <a:rPr lang="en-US" sz="9184">
                <a:solidFill>
                  <a:srgbClr val="004AAD"/>
                </a:solidFill>
                <a:latin typeface="HK Modular"/>
                <a:ea typeface="HK Modular"/>
                <a:cs typeface="HK Modular"/>
                <a:sym typeface="HK Modular"/>
              </a:rPr>
              <a:t>TEŞEKKÜRLER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7873789" y="885825"/>
            <a:ext cx="2540422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&lt;EKİBİMİZ&gt;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180984" y="2156670"/>
            <a:ext cx="14098191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Takım üyelerinin tanıtılması, rolleri ve katkıları hakkında bilgi verilmesi.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6857777" y="885825"/>
            <a:ext cx="4572446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&lt;PROJENİN TANIMI&gt;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361377" y="2156670"/>
            <a:ext cx="11737404" cy="1327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Çalışmanın ana teması ve ele alınan problemin tanıtılması.</a:t>
            </a:r>
          </a:p>
          <a:p>
            <a:pPr algn="ctr">
              <a:lnSpc>
                <a:spcPts val="5039"/>
              </a:lnSpc>
            </a:pPr>
            <a:endParaRPr lang="en-US" sz="3599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5473489" y="885825"/>
            <a:ext cx="7341022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&lt;PROJENİN SAĞLADIĞI ÇÖZÜM&gt;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90247" y="2156670"/>
            <a:ext cx="15879663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Çalışmanın nasıl bir çözüm sağladığı ve bu çözümden faydalanacak hedef kitle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7149443" y="885825"/>
            <a:ext cx="3989115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&lt;PROJE İŞ AKIŞI&gt;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45625" y="2135958"/>
            <a:ext cx="16396751" cy="1327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Projenin başarıyla tamamlanması için gereken görevlerin ve süreçlerin sıralı ve düzenli bir şekilde tanımlanması.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7771842" y="885825"/>
            <a:ext cx="2744316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&lt;VERİ SETİ&gt;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942388" y="2156670"/>
            <a:ext cx="12575381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Kullanılan veri setinin kaynağı, özellikleri ve hazırlanma süreci.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6159252" y="885825"/>
            <a:ext cx="5969496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&lt;YÖNTEM VE TEKNİKLER&gt;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43615" y="2156670"/>
            <a:ext cx="15572929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Kullanılan algoritmalar, modeller ve doğal dil işleme tekniklerinin açıklanması.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4698616" y="885825"/>
            <a:ext cx="8890769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&lt;MODEL EĞİTİMİ VE DEĞERLENDİRME&gt;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74707" y="2156670"/>
            <a:ext cx="16310744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Modelin nasıl eğitildiği, hangi metriklerle değerlendirildiği ve elde edilen sonuçlar.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7581900" y="885825"/>
            <a:ext cx="3124200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 Bold"/>
                <a:ea typeface="Arial Bold"/>
                <a:cs typeface="Arial Bold"/>
                <a:sym typeface="Arial Bold"/>
              </a:rPr>
              <a:t>&lt;SONUÇLAR&gt;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059455" y="2156670"/>
            <a:ext cx="10341248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Proje kapsamında elde edilen bulgular ve sonuçlar.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Macintosh PowerPoint</Application>
  <PresentationFormat>Özel</PresentationFormat>
  <Paragraphs>25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Calibri</vt:lpstr>
      <vt:lpstr>HK Modular</vt:lpstr>
      <vt:lpstr>Arial</vt:lpstr>
      <vt:lpstr>Arial Bold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Türkçe Doğal</dc:title>
  <cp:lastModifiedBy>Yiğithan Mangır | Bilişim Vadisi</cp:lastModifiedBy>
  <cp:revision>2</cp:revision>
  <dcterms:created xsi:type="dcterms:W3CDTF">2006-08-16T00:00:00Z</dcterms:created>
  <dcterms:modified xsi:type="dcterms:W3CDTF">2024-07-31T13:31:06Z</dcterms:modified>
  <dc:identifier>DAGMfnWas5Q</dc:identifier>
</cp:coreProperties>
</file>