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22b3ee48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22b3ee48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22b3ee48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22b3ee48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22b3ee48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22b3ee48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22b3ee48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22b3ee48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22b3ee48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22b3ee48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Project: Netflix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029875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Overview</a:t>
            </a:r>
            <a:endParaRPr sz="3100"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029875" y="1307850"/>
            <a:ext cx="7513500" cy="3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●"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s they hypothetical data visualization developer at Yahoo Finance! I will show the 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Stock profile of Netflix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●"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In finance, a stock profile is a series of studies, visualizations, and analyses that dive into different aspects a publicly traded company’s data.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●"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The following visualizations included in the presentation are: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lphaLcPeriod"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The distribution of the stock prices for the past year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lphaLcPeriod"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The actual vs. estimated earnings per share for the four quarters in 2017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lphaLcPeriod"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Netflix's earnings and revenue in the last four quarters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lphaLcPeriod"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A comparison of the Netflix Stock price vs the Dow Jones Industrial Average price in 2017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925950" y="1605625"/>
            <a:ext cx="3127500" cy="27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Netflix Stock Price increased over the quarters.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At Q3 the price was volatile with price range of 130+ - 200 whilst Q4 maintained a price range of 170 - 200+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lowest price was 120+ at Q1 whilst the highest was around 210 in Q4</a:t>
            </a:r>
            <a:endParaRPr sz="1400"/>
          </a:p>
        </p:txBody>
      </p:sp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424100" cy="11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Quarterly Distribution of Netflix Stock Prices (2017)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05625"/>
            <a:ext cx="38862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193900" y="393750"/>
            <a:ext cx="7424100" cy="11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erformance of the Earnings Per Share (EPS) </a:t>
            </a:r>
            <a:r>
              <a:rPr lang="en"/>
              <a:t>(2017)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925950" y="1605625"/>
            <a:ext cx="3270300" cy="27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EPS exceeded Yahoo estimation in Q1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Yahoo </a:t>
            </a:r>
            <a:r>
              <a:rPr lang="en" sz="1400"/>
              <a:t>estimation was accurate for Q2 and Q4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EPS below Yahoo estimation in Q3</a:t>
            </a:r>
            <a:endParaRPr sz="14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350" y="1605613"/>
            <a:ext cx="380047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193900" y="393750"/>
            <a:ext cx="7424100" cy="11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Netflix's Earnings and Revenue in the last four Quarters </a:t>
            </a:r>
            <a:r>
              <a:rPr lang="en"/>
              <a:t>(2017)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05625"/>
            <a:ext cx="37909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925950" y="1605625"/>
            <a:ext cx="3127500" cy="27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Revenue and earnings have both increased over the quarters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Roughly, 5% of the revenue comprises of earnings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193900" y="393750"/>
            <a:ext cx="7424100" cy="11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Netflix Stock Price vs Dow Jones Industrial Average (2017)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925950" y="1605625"/>
            <a:ext cx="3127500" cy="27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Netflix performed relatively similar to the DOW.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Netflix’s stock however was more volatile in relation to the DOW.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DOW’s overall price is much larger, but this is to be expected. </a:t>
            </a:r>
            <a:endParaRPr sz="1400"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025" y="1662150"/>
            <a:ext cx="4610175" cy="23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