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7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22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05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4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25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32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6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9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49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1655-DBAA-410F-957C-32704740A8C3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5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/>
          <p:cNvGrpSpPr/>
          <p:nvPr/>
        </p:nvGrpSpPr>
        <p:grpSpPr>
          <a:xfrm>
            <a:off x="4822136" y="1482221"/>
            <a:ext cx="2757901" cy="2060550"/>
            <a:chOff x="1503220" y="1482221"/>
            <a:chExt cx="2757901" cy="2060550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503220" y="1498237"/>
              <a:ext cx="532789" cy="1901266"/>
            </a:xfrm>
            <a:prstGeom prst="rect">
              <a:avLst/>
            </a:prstGeom>
          </p:spPr>
        </p:pic>
        <p:pic>
          <p:nvPicPr>
            <p:cNvPr id="35" name="Grafik 34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246415" y="1482221"/>
              <a:ext cx="532789" cy="1901266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762992" y="1555115"/>
              <a:ext cx="532789" cy="1901266"/>
            </a:xfrm>
            <a:prstGeom prst="rect">
              <a:avLst/>
            </a:prstGeom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236658" y="1563257"/>
              <a:ext cx="532789" cy="1901266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728332" y="1563257"/>
              <a:ext cx="532789" cy="1901266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967799" y="1498237"/>
              <a:ext cx="532789" cy="1901266"/>
            </a:xfrm>
            <a:prstGeom prst="rect">
              <a:avLst/>
            </a:prstGeom>
          </p:spPr>
        </p:pic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535" y="1973618"/>
              <a:ext cx="256054" cy="256054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07404" y="3256234"/>
              <a:ext cx="2749534" cy="286537"/>
            </a:xfrm>
            <a:prstGeom prst="rect">
              <a:avLst/>
            </a:prstGeom>
          </p:spPr>
        </p:pic>
        <p:sp>
          <p:nvSpPr>
            <p:cNvPr id="42" name="Textfeld 41"/>
            <p:cNvSpPr txBox="1"/>
            <p:nvPr/>
          </p:nvSpPr>
          <p:spPr>
            <a:xfrm>
              <a:off x="1507403" y="2101437"/>
              <a:ext cx="274627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</a:rPr>
                <a:t>Beprobung</a:t>
              </a:r>
            </a:p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300" b="1" dirty="0" err="1" smtClean="0">
                  <a:solidFill>
                    <a:schemeClr val="bg1"/>
                  </a:solidFill>
                </a:rPr>
                <a:t>Beprobungsdaten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, Fahrtberichte und Übersichten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503220" y="1482221"/>
            <a:ext cx="2757901" cy="2060550"/>
            <a:chOff x="1503220" y="1482221"/>
            <a:chExt cx="2757901" cy="206055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503220" y="1498237"/>
              <a:ext cx="532789" cy="190126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246415" y="1482221"/>
              <a:ext cx="532789" cy="1901266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762992" y="1555115"/>
              <a:ext cx="532789" cy="1901266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236658" y="1563257"/>
              <a:ext cx="532789" cy="1901266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728332" y="1563257"/>
              <a:ext cx="532789" cy="1901266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967799" y="1498237"/>
              <a:ext cx="532789" cy="190126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535" y="1973618"/>
              <a:ext cx="256054" cy="256054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07404" y="3256234"/>
              <a:ext cx="2749534" cy="28653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1507403" y="2101437"/>
              <a:ext cx="274627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</a:rPr>
                <a:t>Fischerei</a:t>
              </a:r>
            </a:p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300" b="1" dirty="0" smtClean="0">
                  <a:solidFill>
                    <a:schemeClr val="bg1"/>
                  </a:solidFill>
                </a:rPr>
                <a:t>Nationale Daten zur Flotte, Anlandungen und Aufwand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5438" t="6108" r="85254" b="80446"/>
          <a:stretch/>
        </p:blipFill>
        <p:spPr>
          <a:xfrm>
            <a:off x="10540181" y="1973618"/>
            <a:ext cx="255640" cy="2556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4684"/>
          <a:stretch/>
        </p:blipFill>
        <p:spPr>
          <a:xfrm>
            <a:off x="1507404" y="409881"/>
            <a:ext cx="2746273" cy="1812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4817805" y="409881"/>
            <a:ext cx="2762232" cy="176304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8146777" y="1498237"/>
            <a:ext cx="2757901" cy="2060550"/>
            <a:chOff x="1503220" y="1482221"/>
            <a:chExt cx="2757901" cy="2060550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503220" y="1498237"/>
              <a:ext cx="532789" cy="1901266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246415" y="1482221"/>
              <a:ext cx="532789" cy="1901266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762992" y="1555115"/>
              <a:ext cx="532789" cy="1901266"/>
            </a:xfrm>
            <a:prstGeom prst="rect">
              <a:avLst/>
            </a:prstGeom>
          </p:spPr>
        </p:pic>
        <p:pic>
          <p:nvPicPr>
            <p:cNvPr id="47" name="Grafik 46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236658" y="1563257"/>
              <a:ext cx="532789" cy="1901266"/>
            </a:xfrm>
            <a:prstGeom prst="rect">
              <a:avLst/>
            </a:prstGeom>
          </p:spPr>
        </p:pic>
        <p:pic>
          <p:nvPicPr>
            <p:cNvPr id="48" name="Grafik 47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728332" y="1563257"/>
              <a:ext cx="532789" cy="1901266"/>
            </a:xfrm>
            <a:prstGeom prst="rect">
              <a:avLst/>
            </a:prstGeom>
          </p:spPr>
        </p:pic>
        <p:pic>
          <p:nvPicPr>
            <p:cNvPr id="49" name="Grafik 48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967799" y="1498237"/>
              <a:ext cx="532789" cy="1901266"/>
            </a:xfrm>
            <a:prstGeom prst="rect">
              <a:avLst/>
            </a:prstGeom>
          </p:spPr>
        </p:pic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535" y="1973618"/>
              <a:ext cx="256054" cy="256054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07404" y="3256234"/>
              <a:ext cx="2749534" cy="286537"/>
            </a:xfrm>
            <a:prstGeom prst="rect">
              <a:avLst/>
            </a:prstGeom>
          </p:spPr>
        </p:pic>
        <p:sp>
          <p:nvSpPr>
            <p:cNvPr id="52" name="Textfeld 51"/>
            <p:cNvSpPr txBox="1"/>
            <p:nvPr/>
          </p:nvSpPr>
          <p:spPr>
            <a:xfrm>
              <a:off x="1507403" y="2101437"/>
              <a:ext cx="274627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</a:rPr>
                <a:t>Biologie</a:t>
              </a:r>
            </a:p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300" b="1" dirty="0" err="1" smtClean="0">
                  <a:solidFill>
                    <a:schemeClr val="bg1"/>
                  </a:solidFill>
                </a:rPr>
                <a:t>Biolog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. Paramater, Bestandsdaten und Kennzahlen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/>
          <a:srcRect b="7270"/>
          <a:stretch/>
        </p:blipFill>
        <p:spPr>
          <a:xfrm>
            <a:off x="8147869" y="409881"/>
            <a:ext cx="2749365" cy="1763048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87" y="1951966"/>
            <a:ext cx="256054" cy="256054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45" y="1945247"/>
            <a:ext cx="256054" cy="256054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319" y="1989426"/>
            <a:ext cx="256054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Stötera</dc:creator>
  <cp:lastModifiedBy> </cp:lastModifiedBy>
  <cp:revision>2</cp:revision>
  <dcterms:created xsi:type="dcterms:W3CDTF">2021-10-12T15:21:21Z</dcterms:created>
  <dcterms:modified xsi:type="dcterms:W3CDTF">2021-10-12T15:25:32Z</dcterms:modified>
</cp:coreProperties>
</file>