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960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847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847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84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7842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372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6618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2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061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20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551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792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864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960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039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443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4A3E0-26E0-4A89-A33E-47059F87E0AD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137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5248244" y="573765"/>
            <a:ext cx="7004783" cy="51195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3" name="Rectangle 92"/>
          <p:cNvSpPr/>
          <p:nvPr/>
        </p:nvSpPr>
        <p:spPr>
          <a:xfrm>
            <a:off x="-152245" y="1458245"/>
            <a:ext cx="5582066" cy="4521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Rectangle 1"/>
          <p:cNvSpPr/>
          <p:nvPr/>
        </p:nvSpPr>
        <p:spPr>
          <a:xfrm>
            <a:off x="-2221673" y="670809"/>
            <a:ext cx="5006181" cy="4673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1" name="Rectangle 40"/>
          <p:cNvSpPr/>
          <p:nvPr/>
        </p:nvSpPr>
        <p:spPr>
          <a:xfrm>
            <a:off x="-8345" y="1882896"/>
            <a:ext cx="2719720" cy="463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ObtainRasterDistanceToCoast.R</a:t>
            </a:r>
            <a:endParaRPr lang="da-DK" sz="1400" dirty="0"/>
          </a:p>
        </p:txBody>
      </p:sp>
      <p:sp>
        <p:nvSpPr>
          <p:cNvPr id="42" name="Rectangle 41"/>
          <p:cNvSpPr/>
          <p:nvPr/>
        </p:nvSpPr>
        <p:spPr>
          <a:xfrm>
            <a:off x="-29685" y="3107171"/>
            <a:ext cx="2741060" cy="56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ObtainRasterFleetSpatialDependencies.R</a:t>
            </a:r>
            <a:r>
              <a:rPr lang="da-DK" sz="1400" dirty="0" smtClean="0"/>
              <a:t> </a:t>
            </a:r>
            <a:r>
              <a:rPr lang="da-DK" sz="1400" dirty="0" err="1" smtClean="0"/>
              <a:t>e.g</a:t>
            </a:r>
            <a:r>
              <a:rPr lang="da-DK" sz="1400" dirty="0" smtClean="0"/>
              <a:t>. ISLA</a:t>
            </a:r>
            <a:endParaRPr lang="da-DK" dirty="0"/>
          </a:p>
        </p:txBody>
      </p:sp>
      <p:sp>
        <p:nvSpPr>
          <p:cNvPr id="43" name="Oval 42"/>
          <p:cNvSpPr/>
          <p:nvPr/>
        </p:nvSpPr>
        <p:spPr>
          <a:xfrm>
            <a:off x="3329232" y="1240862"/>
            <a:ext cx="1815354" cy="968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Raster dist2Coast</a:t>
            </a:r>
            <a:endParaRPr lang="da-DK" sz="1400" dirty="0"/>
          </a:p>
        </p:txBody>
      </p:sp>
      <p:sp>
        <p:nvSpPr>
          <p:cNvPr id="44" name="Oval 43"/>
          <p:cNvSpPr/>
          <p:nvPr/>
        </p:nvSpPr>
        <p:spPr>
          <a:xfrm>
            <a:off x="3335582" y="3362664"/>
            <a:ext cx="1815354" cy="968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Raster </a:t>
            </a:r>
            <a:r>
              <a:rPr lang="da-DK" sz="1400" dirty="0" err="1" smtClean="0"/>
              <a:t>SpatialDepend</a:t>
            </a:r>
            <a:endParaRPr lang="da-DK" sz="1400" dirty="0"/>
          </a:p>
        </p:txBody>
      </p:sp>
      <p:sp>
        <p:nvSpPr>
          <p:cNvPr id="45" name="Oval 44"/>
          <p:cNvSpPr/>
          <p:nvPr/>
        </p:nvSpPr>
        <p:spPr>
          <a:xfrm>
            <a:off x="-2072976" y="3341147"/>
            <a:ext cx="1602242" cy="755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 smtClean="0"/>
              <a:t>Logbooks</a:t>
            </a:r>
            <a:endParaRPr lang="da-DK" sz="1600" dirty="0" smtClean="0"/>
          </a:p>
          <a:p>
            <a:pPr algn="ctr"/>
            <a:r>
              <a:rPr lang="da-DK" sz="1600" dirty="0" smtClean="0"/>
              <a:t>Or </a:t>
            </a:r>
            <a:r>
              <a:rPr lang="da-DK" sz="1200" dirty="0" smtClean="0"/>
              <a:t>SECFISH</a:t>
            </a:r>
            <a:r>
              <a:rPr lang="da-DK" sz="1600" dirty="0" smtClean="0"/>
              <a:t> </a:t>
            </a:r>
            <a:r>
              <a:rPr lang="da-DK" sz="1600" dirty="0" err="1" smtClean="0"/>
              <a:t>routines</a:t>
            </a:r>
            <a:endParaRPr lang="da-DK" sz="1600" dirty="0"/>
          </a:p>
        </p:txBody>
      </p:sp>
      <p:sp>
        <p:nvSpPr>
          <p:cNvPr id="46" name="Rectangle 45"/>
          <p:cNvSpPr/>
          <p:nvPr/>
        </p:nvSpPr>
        <p:spPr>
          <a:xfrm>
            <a:off x="-52609" y="3804199"/>
            <a:ext cx="2763983" cy="58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ObtainRasterGVADisagregated.R</a:t>
            </a:r>
            <a:endParaRPr lang="da-DK" dirty="0"/>
          </a:p>
        </p:txBody>
      </p:sp>
      <p:sp>
        <p:nvSpPr>
          <p:cNvPr id="48" name="Rectangle 47"/>
          <p:cNvSpPr/>
          <p:nvPr/>
        </p:nvSpPr>
        <p:spPr>
          <a:xfrm>
            <a:off x="-21230" y="2512129"/>
            <a:ext cx="2732605" cy="448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ObtainRasterJRCOceanProd.R</a:t>
            </a:r>
            <a:endParaRPr lang="da-DK" sz="1400" dirty="0"/>
          </a:p>
        </p:txBody>
      </p:sp>
      <p:sp>
        <p:nvSpPr>
          <p:cNvPr id="50" name="Oval 49"/>
          <p:cNvSpPr/>
          <p:nvPr/>
        </p:nvSpPr>
        <p:spPr>
          <a:xfrm>
            <a:off x="3335582" y="2334001"/>
            <a:ext cx="1815354" cy="968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Raster OP/LPUE</a:t>
            </a:r>
            <a:endParaRPr lang="da-DK" sz="1400" dirty="0"/>
          </a:p>
        </p:txBody>
      </p:sp>
      <p:sp>
        <p:nvSpPr>
          <p:cNvPr id="52" name="Oval 51"/>
          <p:cNvSpPr/>
          <p:nvPr/>
        </p:nvSpPr>
        <p:spPr>
          <a:xfrm>
            <a:off x="6261064" y="562810"/>
            <a:ext cx="1815354" cy="968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WGSFD </a:t>
            </a:r>
            <a:r>
              <a:rPr lang="da-DK" sz="1400" dirty="0" err="1" smtClean="0"/>
              <a:t>Shape</a:t>
            </a:r>
            <a:r>
              <a:rPr lang="da-DK" sz="1400" dirty="0" smtClean="0"/>
              <a:t> files</a:t>
            </a:r>
            <a:endParaRPr lang="da-DK" sz="1400" dirty="0"/>
          </a:p>
        </p:txBody>
      </p:sp>
      <p:cxnSp>
        <p:nvCxnSpPr>
          <p:cNvPr id="55" name="Elbow Connector 54"/>
          <p:cNvCxnSpPr>
            <a:stCxn id="45" idx="6"/>
            <a:endCxn id="42" idx="1"/>
          </p:cNvCxnSpPr>
          <p:nvPr/>
        </p:nvCxnSpPr>
        <p:spPr>
          <a:xfrm flipV="1">
            <a:off x="-470734" y="3390665"/>
            <a:ext cx="441049" cy="3282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5" idx="6"/>
            <a:endCxn id="46" idx="1"/>
          </p:cNvCxnSpPr>
          <p:nvPr/>
        </p:nvCxnSpPr>
        <p:spPr>
          <a:xfrm>
            <a:off x="-470734" y="3718904"/>
            <a:ext cx="418125" cy="3777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90" idx="6"/>
            <a:endCxn id="48" idx="1"/>
          </p:cNvCxnSpPr>
          <p:nvPr/>
        </p:nvCxnSpPr>
        <p:spPr>
          <a:xfrm flipV="1">
            <a:off x="-470734" y="2736250"/>
            <a:ext cx="449504" cy="163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1" idx="3"/>
            <a:endCxn id="43" idx="2"/>
          </p:cNvCxnSpPr>
          <p:nvPr/>
        </p:nvCxnSpPr>
        <p:spPr>
          <a:xfrm flipV="1">
            <a:off x="2711375" y="1724956"/>
            <a:ext cx="617857" cy="389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8" idx="3"/>
            <a:endCxn id="50" idx="2"/>
          </p:cNvCxnSpPr>
          <p:nvPr/>
        </p:nvCxnSpPr>
        <p:spPr>
          <a:xfrm>
            <a:off x="2711375" y="2736250"/>
            <a:ext cx="624207" cy="818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2" idx="3"/>
            <a:endCxn id="44" idx="2"/>
          </p:cNvCxnSpPr>
          <p:nvPr/>
        </p:nvCxnSpPr>
        <p:spPr>
          <a:xfrm>
            <a:off x="2711375" y="3390665"/>
            <a:ext cx="624207" cy="4560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335582" y="4455655"/>
            <a:ext cx="1815354" cy="968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Raster GVA</a:t>
            </a:r>
            <a:endParaRPr lang="da-DK" sz="1400" dirty="0"/>
          </a:p>
        </p:txBody>
      </p:sp>
      <p:sp>
        <p:nvSpPr>
          <p:cNvPr id="68" name="Rectangle 67"/>
          <p:cNvSpPr/>
          <p:nvPr/>
        </p:nvSpPr>
        <p:spPr>
          <a:xfrm>
            <a:off x="5459998" y="3084969"/>
            <a:ext cx="3430185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ObtainProbabilityFieldForEffortDisplacement.R</a:t>
            </a:r>
            <a:endParaRPr lang="da-DK" sz="1400" dirty="0"/>
          </a:p>
        </p:txBody>
      </p:sp>
      <p:sp>
        <p:nvSpPr>
          <p:cNvPr id="69" name="Rectangle 68"/>
          <p:cNvSpPr/>
          <p:nvPr/>
        </p:nvSpPr>
        <p:spPr>
          <a:xfrm>
            <a:off x="5462866" y="4296051"/>
            <a:ext cx="3442133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SelectPolygonsToRestrictFromStaticView.R</a:t>
            </a:r>
            <a:endParaRPr lang="da-DK" sz="1400" dirty="0"/>
          </a:p>
        </p:txBody>
      </p:sp>
      <p:sp>
        <p:nvSpPr>
          <p:cNvPr id="70" name="Rectangle 69"/>
          <p:cNvSpPr/>
          <p:nvPr/>
        </p:nvSpPr>
        <p:spPr>
          <a:xfrm>
            <a:off x="5461810" y="1793648"/>
            <a:ext cx="3426561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AddAttributeToShpFromRasterExtractorFromShpOverlay.R</a:t>
            </a:r>
            <a:endParaRPr lang="da-DK" sz="1400" dirty="0"/>
          </a:p>
        </p:txBody>
      </p:sp>
      <p:cxnSp>
        <p:nvCxnSpPr>
          <p:cNvPr id="71" name="Elbow Connector 70"/>
          <p:cNvCxnSpPr>
            <a:stCxn id="70" idx="2"/>
            <a:endCxn id="68" idx="0"/>
          </p:cNvCxnSpPr>
          <p:nvPr/>
        </p:nvCxnSpPr>
        <p:spPr>
          <a:xfrm rot="5400000">
            <a:off x="6959736" y="2869614"/>
            <a:ext cx="43071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2" idx="4"/>
            <a:endCxn id="70" idx="0"/>
          </p:cNvCxnSpPr>
          <p:nvPr/>
        </p:nvCxnSpPr>
        <p:spPr>
          <a:xfrm rot="16200000" flipH="1">
            <a:off x="7040591" y="1659148"/>
            <a:ext cx="262650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8" idx="3"/>
            <a:endCxn id="81" idx="0"/>
          </p:cNvCxnSpPr>
          <p:nvPr/>
        </p:nvCxnSpPr>
        <p:spPr>
          <a:xfrm>
            <a:off x="8890183" y="3515275"/>
            <a:ext cx="287206" cy="2127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8" idx="2"/>
            <a:endCxn id="69" idx="0"/>
          </p:cNvCxnSpPr>
          <p:nvPr/>
        </p:nvCxnSpPr>
        <p:spPr>
          <a:xfrm rot="16200000" flipH="1">
            <a:off x="7004277" y="4116394"/>
            <a:ext cx="350471" cy="8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308122" y="4097851"/>
            <a:ext cx="2944905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SelectPolygonsToRestrictFromDynamicView.R</a:t>
            </a:r>
            <a:endParaRPr lang="da-DK" dirty="0"/>
          </a:p>
        </p:txBody>
      </p:sp>
      <p:sp>
        <p:nvSpPr>
          <p:cNvPr id="78" name="Rectangle 77"/>
          <p:cNvSpPr/>
          <p:nvPr/>
        </p:nvSpPr>
        <p:spPr>
          <a:xfrm>
            <a:off x="9438149" y="2250327"/>
            <a:ext cx="2684849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SPATIAL LONG TERM DYNAMIC MODELLING </a:t>
            </a:r>
            <a:r>
              <a:rPr lang="da-DK" sz="1400" dirty="0" err="1" smtClean="0"/>
              <a:t>e.g</a:t>
            </a:r>
            <a:r>
              <a:rPr lang="da-DK" sz="1400" dirty="0" smtClean="0"/>
              <a:t>. DISPLACE/SMART/</a:t>
            </a:r>
            <a:r>
              <a:rPr lang="da-DK" sz="1400" dirty="0" err="1" smtClean="0"/>
              <a:t>FishRent</a:t>
            </a:r>
            <a:endParaRPr lang="da-DK" dirty="0"/>
          </a:p>
        </p:txBody>
      </p:sp>
      <p:cxnSp>
        <p:nvCxnSpPr>
          <p:cNvPr id="79" name="Elbow Connector 78"/>
          <p:cNvCxnSpPr>
            <a:stCxn id="78" idx="2"/>
            <a:endCxn id="77" idx="0"/>
          </p:cNvCxnSpPr>
          <p:nvPr/>
        </p:nvCxnSpPr>
        <p:spPr>
          <a:xfrm rot="16200000" flipH="1">
            <a:off x="10287118" y="3604393"/>
            <a:ext cx="98691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704936" y="5642276"/>
            <a:ext cx="2944905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WGFBIT </a:t>
            </a:r>
          </a:p>
          <a:p>
            <a:pPr algn="ctr"/>
            <a:r>
              <a:rPr lang="da-DK" sz="1400" dirty="0" smtClean="0"/>
              <a:t>(or SPATIAL LONG TERM DYNAMICS MODELLING)</a:t>
            </a:r>
            <a:endParaRPr lang="da-DK" sz="1400" dirty="0"/>
          </a:p>
        </p:txBody>
      </p:sp>
      <p:cxnSp>
        <p:nvCxnSpPr>
          <p:cNvPr id="82" name="Elbow Connector 81"/>
          <p:cNvCxnSpPr>
            <a:stCxn id="77" idx="2"/>
            <a:endCxn id="81" idx="3"/>
          </p:cNvCxnSpPr>
          <p:nvPr/>
        </p:nvCxnSpPr>
        <p:spPr>
          <a:xfrm rot="5400000">
            <a:off x="10158148" y="5450155"/>
            <a:ext cx="1114120" cy="1307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2" idx="6"/>
            <a:endCxn id="78" idx="0"/>
          </p:cNvCxnSpPr>
          <p:nvPr/>
        </p:nvCxnSpPr>
        <p:spPr>
          <a:xfrm>
            <a:off x="8076418" y="1046904"/>
            <a:ext cx="2704156" cy="1203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46" idx="3"/>
            <a:endCxn id="66" idx="2"/>
          </p:cNvCxnSpPr>
          <p:nvPr/>
        </p:nvCxnSpPr>
        <p:spPr>
          <a:xfrm>
            <a:off x="2711374" y="4096661"/>
            <a:ext cx="624208" cy="843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-52610" y="4518205"/>
            <a:ext cx="2763983" cy="547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Etc.</a:t>
            </a:r>
            <a:endParaRPr lang="da-DK" sz="1400" dirty="0"/>
          </a:p>
        </p:txBody>
      </p:sp>
      <p:cxnSp>
        <p:nvCxnSpPr>
          <p:cNvPr id="86" name="Elbow Connector 85"/>
          <p:cNvCxnSpPr>
            <a:stCxn id="43" idx="6"/>
            <a:endCxn id="70" idx="1"/>
          </p:cNvCxnSpPr>
          <p:nvPr/>
        </p:nvCxnSpPr>
        <p:spPr>
          <a:xfrm>
            <a:off x="5144586" y="1724956"/>
            <a:ext cx="317224" cy="4989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50" idx="6"/>
            <a:endCxn id="70" idx="1"/>
          </p:cNvCxnSpPr>
          <p:nvPr/>
        </p:nvCxnSpPr>
        <p:spPr>
          <a:xfrm flipV="1">
            <a:off x="5150936" y="2223954"/>
            <a:ext cx="310874" cy="5941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44" idx="6"/>
            <a:endCxn id="70" idx="1"/>
          </p:cNvCxnSpPr>
          <p:nvPr/>
        </p:nvCxnSpPr>
        <p:spPr>
          <a:xfrm flipV="1">
            <a:off x="5150936" y="2223954"/>
            <a:ext cx="310874" cy="1622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66" idx="6"/>
            <a:endCxn id="70" idx="1"/>
          </p:cNvCxnSpPr>
          <p:nvPr/>
        </p:nvCxnSpPr>
        <p:spPr>
          <a:xfrm flipV="1">
            <a:off x="5150936" y="2223954"/>
            <a:ext cx="310874" cy="2715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-2011286" y="2420301"/>
            <a:ext cx="1540552" cy="664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smtClean="0"/>
              <a:t>JRC</a:t>
            </a:r>
            <a:endParaRPr lang="da-DK" sz="1600" dirty="0"/>
          </a:p>
        </p:txBody>
      </p:sp>
      <p:sp>
        <p:nvSpPr>
          <p:cNvPr id="91" name="Rectangle 90"/>
          <p:cNvSpPr/>
          <p:nvPr/>
        </p:nvSpPr>
        <p:spPr>
          <a:xfrm>
            <a:off x="8437100" y="-98980"/>
            <a:ext cx="2684849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Extra</a:t>
            </a:r>
            <a:r>
              <a:rPr lang="da-DK" sz="1400" dirty="0" smtClean="0"/>
              <a:t> </a:t>
            </a:r>
            <a:r>
              <a:rPr lang="da-DK" sz="1400" dirty="0" err="1" smtClean="0"/>
              <a:t>analysis</a:t>
            </a:r>
            <a:r>
              <a:rPr lang="da-DK" sz="1400" dirty="0" smtClean="0"/>
              <a:t> </a:t>
            </a:r>
            <a:r>
              <a:rPr lang="da-DK" sz="1400" dirty="0" err="1" smtClean="0"/>
              <a:t>e.g</a:t>
            </a:r>
            <a:r>
              <a:rPr lang="da-DK" sz="1400" dirty="0" smtClean="0"/>
              <a:t>. </a:t>
            </a:r>
            <a:r>
              <a:rPr lang="da-DK" sz="1400" dirty="0" err="1" smtClean="0"/>
              <a:t>effort</a:t>
            </a:r>
            <a:r>
              <a:rPr lang="da-DK" sz="1400" dirty="0" smtClean="0"/>
              <a:t> </a:t>
            </a:r>
            <a:r>
              <a:rPr lang="da-DK" sz="1400" dirty="0" err="1" smtClean="0"/>
              <a:t>allocation</a:t>
            </a:r>
            <a:r>
              <a:rPr lang="da-DK" sz="1400" dirty="0" smtClean="0"/>
              <a:t> </a:t>
            </a:r>
            <a:r>
              <a:rPr lang="da-DK" sz="1400" dirty="0" err="1" smtClean="0"/>
              <a:t>variability</a:t>
            </a:r>
            <a:r>
              <a:rPr lang="da-DK" sz="1400" dirty="0" smtClean="0"/>
              <a:t>?</a:t>
            </a:r>
            <a:endParaRPr lang="da-DK" dirty="0"/>
          </a:p>
        </p:txBody>
      </p:sp>
      <p:cxnSp>
        <p:nvCxnSpPr>
          <p:cNvPr id="92" name="Elbow Connector 91"/>
          <p:cNvCxnSpPr>
            <a:stCxn id="52" idx="7"/>
            <a:endCxn id="91" idx="1"/>
          </p:cNvCxnSpPr>
          <p:nvPr/>
        </p:nvCxnSpPr>
        <p:spPr>
          <a:xfrm rot="5400000" flipH="1" flipV="1">
            <a:off x="7937197" y="204695"/>
            <a:ext cx="373272" cy="62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2221673" y="760674"/>
            <a:ext cx="3776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ToR</a:t>
            </a:r>
            <a:r>
              <a:rPr lang="da-DK" dirty="0" smtClean="0"/>
              <a:t> (</a:t>
            </a:r>
            <a:r>
              <a:rPr lang="da-DK" dirty="0" err="1" smtClean="0"/>
              <a:t>a,d</a:t>
            </a:r>
            <a:r>
              <a:rPr lang="da-DK" dirty="0" smtClean="0"/>
              <a:t>) Practical steps: </a:t>
            </a:r>
          </a:p>
          <a:p>
            <a:r>
              <a:rPr lang="da-DK" dirty="0" err="1" smtClean="0"/>
              <a:t>prioritisation</a:t>
            </a:r>
            <a:r>
              <a:rPr lang="da-DK" dirty="0" smtClean="0"/>
              <a:t>, data </a:t>
            </a:r>
            <a:r>
              <a:rPr lang="da-DK" dirty="0" err="1" smtClean="0"/>
              <a:t>availability</a:t>
            </a:r>
            <a:r>
              <a:rPr lang="da-DK" dirty="0" smtClean="0"/>
              <a:t>,</a:t>
            </a:r>
          </a:p>
          <a:p>
            <a:r>
              <a:rPr lang="da-DK" dirty="0" err="1" smtClean="0"/>
              <a:t>Feasability</a:t>
            </a:r>
            <a:r>
              <a:rPr lang="da-DK" dirty="0" smtClean="0"/>
              <a:t>, future data </a:t>
            </a:r>
            <a:r>
              <a:rPr lang="da-DK" dirty="0" err="1" smtClean="0"/>
              <a:t>collation</a:t>
            </a:r>
            <a:endParaRPr lang="da-DK" dirty="0"/>
          </a:p>
        </p:txBody>
      </p:sp>
      <p:sp>
        <p:nvSpPr>
          <p:cNvPr id="94" name="TextBox 93"/>
          <p:cNvSpPr txBox="1"/>
          <p:nvPr/>
        </p:nvSpPr>
        <p:spPr>
          <a:xfrm>
            <a:off x="530377" y="5325142"/>
            <a:ext cx="5052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ToR</a:t>
            </a:r>
            <a:r>
              <a:rPr lang="da-DK" dirty="0" smtClean="0"/>
              <a:t> (b) –Case studies</a:t>
            </a:r>
          </a:p>
          <a:p>
            <a:r>
              <a:rPr lang="da-DK" dirty="0" smtClean="0"/>
              <a:t> for </a:t>
            </a:r>
            <a:r>
              <a:rPr lang="da-DK" dirty="0" err="1" smtClean="0"/>
              <a:t>disaggregation</a:t>
            </a:r>
            <a:r>
              <a:rPr lang="da-DK" dirty="0" smtClean="0"/>
              <a:t> to the right </a:t>
            </a:r>
            <a:r>
              <a:rPr lang="da-DK" dirty="0" err="1" smtClean="0"/>
              <a:t>spatial</a:t>
            </a:r>
            <a:r>
              <a:rPr lang="da-DK" dirty="0" smtClean="0"/>
              <a:t> </a:t>
            </a:r>
            <a:r>
              <a:rPr lang="da-DK" dirty="0" err="1" smtClean="0"/>
              <a:t>scale</a:t>
            </a:r>
            <a:endParaRPr lang="da-DK" dirty="0"/>
          </a:p>
        </p:txBody>
      </p:sp>
      <p:sp>
        <p:nvSpPr>
          <p:cNvPr id="96" name="TextBox 95"/>
          <p:cNvSpPr txBox="1"/>
          <p:nvPr/>
        </p:nvSpPr>
        <p:spPr>
          <a:xfrm>
            <a:off x="8956357" y="746810"/>
            <a:ext cx="3857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ToR</a:t>
            </a:r>
            <a:r>
              <a:rPr lang="da-DK" dirty="0" smtClean="0"/>
              <a:t> (c) – </a:t>
            </a:r>
            <a:r>
              <a:rPr lang="da-DK" dirty="0" err="1" smtClean="0"/>
              <a:t>Obtain</a:t>
            </a:r>
            <a:r>
              <a:rPr lang="da-DK" dirty="0" smtClean="0"/>
              <a:t> </a:t>
            </a:r>
          </a:p>
          <a:p>
            <a:r>
              <a:rPr lang="da-DK" dirty="0" err="1" smtClean="0"/>
              <a:t>probability</a:t>
            </a:r>
            <a:r>
              <a:rPr lang="da-DK" dirty="0" smtClean="0"/>
              <a:t> </a:t>
            </a:r>
            <a:r>
              <a:rPr lang="da-DK" dirty="0" err="1" smtClean="0"/>
              <a:t>fields</a:t>
            </a:r>
            <a:r>
              <a:rPr lang="da-DK" dirty="0" smtClean="0"/>
              <a:t> for </a:t>
            </a:r>
            <a:r>
              <a:rPr lang="da-DK" dirty="0" err="1" smtClean="0"/>
              <a:t>displacement</a:t>
            </a:r>
            <a:r>
              <a:rPr lang="da-DK" dirty="0" smtClean="0"/>
              <a:t> in </a:t>
            </a:r>
            <a:r>
              <a:rPr lang="da-DK" dirty="0" err="1" smtClean="0"/>
              <a:t>reaction</a:t>
            </a:r>
            <a:r>
              <a:rPr lang="da-DK" dirty="0" smtClean="0"/>
              <a:t> to </a:t>
            </a:r>
            <a:r>
              <a:rPr lang="da-DK" dirty="0" err="1" smtClean="0"/>
              <a:t>effort</a:t>
            </a:r>
            <a:r>
              <a:rPr lang="da-DK" dirty="0" smtClean="0"/>
              <a:t> cut</a:t>
            </a:r>
            <a:endParaRPr lang="da-DK" dirty="0"/>
          </a:p>
        </p:txBody>
      </p:sp>
      <p:cxnSp>
        <p:nvCxnSpPr>
          <p:cNvPr id="98" name="Elbow Connector 97"/>
          <p:cNvCxnSpPr>
            <a:stCxn id="91" idx="0"/>
            <a:endCxn id="52" idx="0"/>
          </p:cNvCxnSpPr>
          <p:nvPr/>
        </p:nvCxnSpPr>
        <p:spPr>
          <a:xfrm rot="16200000" flipH="1" flipV="1">
            <a:off x="8143238" y="-1073477"/>
            <a:ext cx="661790" cy="2610784"/>
          </a:xfrm>
          <a:prstGeom prst="bentConnector3">
            <a:avLst>
              <a:gd name="adj1" fmla="val -34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endCxn id="81" idx="1"/>
          </p:cNvCxnSpPr>
          <p:nvPr/>
        </p:nvCxnSpPr>
        <p:spPr>
          <a:xfrm rot="16200000" flipH="1">
            <a:off x="7012883" y="5380528"/>
            <a:ext cx="860611" cy="5234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327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633</TotalTime>
  <Words>101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Bastardie</dc:creator>
  <cp:lastModifiedBy>Francois Bastardie</cp:lastModifiedBy>
  <cp:revision>21</cp:revision>
  <dcterms:created xsi:type="dcterms:W3CDTF">2019-08-16T08:48:24Z</dcterms:created>
  <dcterms:modified xsi:type="dcterms:W3CDTF">2019-08-23T09:27:57Z</dcterms:modified>
</cp:coreProperties>
</file>