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62" r:id="rId3"/>
    <p:sldId id="259" r:id="rId4"/>
    <p:sldId id="260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0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6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1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51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3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75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50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7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0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2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0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03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3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16-09-2019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s-tools-prod/doc" TargetMode="External"/><Relationship Id="rId2" Type="http://schemas.openxmlformats.org/officeDocument/2006/relationships/hyperlink" Target="https://github.com/ices-tools-dev/do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75" y="2783665"/>
            <a:ext cx="2820662" cy="282066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3808" y="1074055"/>
            <a:ext cx="7657482" cy="5397264"/>
            <a:chOff x="4433979" y="1074055"/>
            <a:chExt cx="7657482" cy="5397264"/>
          </a:xfrm>
        </p:grpSpPr>
        <p:sp>
          <p:nvSpPr>
            <p:cNvPr id="52" name="Oval 51"/>
            <p:cNvSpPr/>
            <p:nvPr/>
          </p:nvSpPr>
          <p:spPr>
            <a:xfrm>
              <a:off x="8409669" y="1621264"/>
              <a:ext cx="2225921" cy="1350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/>
                <a:t>AUGMENTED </a:t>
              </a:r>
              <a:r>
                <a:rPr lang="da-DK" sz="1200" b="1" dirty="0" smtClean="0"/>
                <a:t>WGSFD </a:t>
              </a:r>
              <a:r>
                <a:rPr lang="da-DK" sz="1200" b="1" dirty="0" err="1" smtClean="0"/>
                <a:t>Shape</a:t>
              </a:r>
              <a:r>
                <a:rPr lang="da-DK" sz="1200" b="1" dirty="0" smtClean="0"/>
                <a:t> files</a:t>
              </a:r>
              <a:endParaRPr lang="da-DK" sz="12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40829" y="3437455"/>
              <a:ext cx="2349374" cy="3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ObtainProbabilityFieldForEffortDisplacement.R</a:t>
              </a:r>
              <a:endParaRPr lang="da-DK" sz="12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863431" y="3404932"/>
              <a:ext cx="2228030" cy="39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SelectPolygonsToRestrictFromAugmentedShape.R</a:t>
              </a:r>
              <a:endParaRPr lang="da-DK" sz="1200" b="1" dirty="0"/>
            </a:p>
          </p:txBody>
        </p:sp>
        <p:cxnSp>
          <p:nvCxnSpPr>
            <p:cNvPr id="71" name="Elbow Connector 70"/>
            <p:cNvCxnSpPr>
              <a:stCxn id="52" idx="4"/>
              <a:endCxn id="68" idx="0"/>
            </p:cNvCxnSpPr>
            <p:nvPr/>
          </p:nvCxnSpPr>
          <p:spPr>
            <a:xfrm rot="5400000">
              <a:off x="8636369" y="2551193"/>
              <a:ext cx="465409" cy="13071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9" idx="2"/>
              <a:endCxn id="81" idx="3"/>
            </p:cNvCxnSpPr>
            <p:nvPr/>
          </p:nvCxnSpPr>
          <p:spPr>
            <a:xfrm rot="5400000">
              <a:off x="10206355" y="4151970"/>
              <a:ext cx="1126148" cy="416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68" idx="3"/>
              <a:endCxn id="69" idx="1"/>
            </p:cNvCxnSpPr>
            <p:nvPr/>
          </p:nvCxnSpPr>
          <p:spPr>
            <a:xfrm>
              <a:off x="9390203" y="3597873"/>
              <a:ext cx="473228" cy="30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483850" y="4502438"/>
              <a:ext cx="2077561" cy="84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 smtClean="0"/>
                <a:t>WGFBIT </a:t>
              </a:r>
            </a:p>
          </p:txBody>
        </p:sp>
        <p:cxnSp>
          <p:nvCxnSpPr>
            <p:cNvPr id="76" name="Elbow Connector 75"/>
            <p:cNvCxnSpPr>
              <a:stCxn id="68" idx="2"/>
              <a:endCxn id="81" idx="1"/>
            </p:cNvCxnSpPr>
            <p:nvPr/>
          </p:nvCxnSpPr>
          <p:spPr>
            <a:xfrm rot="16200000" flipH="1">
              <a:off x="7767298" y="4206508"/>
              <a:ext cx="1164771" cy="268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40" idx="6"/>
              <a:endCxn id="52" idx="2"/>
            </p:cNvCxnSpPr>
            <p:nvPr/>
          </p:nvCxnSpPr>
          <p:spPr>
            <a:xfrm>
              <a:off x="6546567" y="1639482"/>
              <a:ext cx="1863102" cy="657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2" idx="6"/>
              <a:endCxn id="52" idx="2"/>
            </p:cNvCxnSpPr>
            <p:nvPr/>
          </p:nvCxnSpPr>
          <p:spPr>
            <a:xfrm flipV="1">
              <a:off x="6523115" y="2296655"/>
              <a:ext cx="1886554" cy="1022358"/>
            </a:xfrm>
            <a:prstGeom prst="bentConnector3">
              <a:avLst>
                <a:gd name="adj1" fmla="val 50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4433979" y="1074055"/>
              <a:ext cx="2112588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/>
                <a:t>SPATIAL LONG TERM DYNAMIC MODELLING </a:t>
              </a:r>
              <a:r>
                <a:rPr lang="da-DK" sz="1100" b="1" dirty="0" smtClean="0"/>
                <a:t>(DISPLACE/SMART/</a:t>
              </a:r>
              <a:r>
                <a:rPr lang="da-DK" sz="1100" b="1" dirty="0" err="1" smtClean="0"/>
                <a:t>FishRent</a:t>
              </a:r>
              <a:r>
                <a:rPr lang="da-DK" sz="1100" b="1" dirty="0" smtClean="0"/>
                <a:t>)</a:t>
              </a:r>
              <a:endParaRPr lang="da-DK" sz="11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60826" y="5667209"/>
              <a:ext cx="2123605" cy="804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Impact</a:t>
              </a:r>
              <a:r>
                <a:rPr lang="da-DK" sz="1200" b="1" dirty="0" smtClean="0"/>
                <a:t> </a:t>
              </a:r>
              <a:r>
                <a:rPr lang="da-DK" sz="1200" b="1" dirty="0" err="1" smtClean="0"/>
                <a:t>evaluation</a:t>
              </a:r>
              <a:r>
                <a:rPr lang="da-DK" sz="1200" b="1" dirty="0"/>
                <a:t> with </a:t>
              </a:r>
              <a:r>
                <a:rPr lang="da-DK" sz="1200" b="1" dirty="0" smtClean="0"/>
                <a:t>SPATIAL </a:t>
              </a:r>
              <a:r>
                <a:rPr lang="da-DK" sz="1200" b="1" dirty="0"/>
                <a:t>LONG TERM DYNAMICS MODELLING (RBS, </a:t>
              </a:r>
              <a:r>
                <a:rPr lang="da-DK" sz="1200" b="1" dirty="0" err="1"/>
                <a:t>Catch</a:t>
              </a:r>
              <a:r>
                <a:rPr lang="da-DK" sz="1200" b="1" dirty="0"/>
                <a:t>, Profit etc.)</a:t>
              </a:r>
            </a:p>
            <a:p>
              <a:pPr algn="ctr"/>
              <a:endParaRPr lang="da-DK" sz="1200" b="1" dirty="0"/>
            </a:p>
          </p:txBody>
        </p:sp>
        <p:cxnSp>
          <p:nvCxnSpPr>
            <p:cNvPr id="14" name="Elbow Connector 13"/>
            <p:cNvCxnSpPr>
              <a:stCxn id="81" idx="2"/>
              <a:endCxn id="61" idx="0"/>
            </p:cNvCxnSpPr>
            <p:nvPr/>
          </p:nvCxnSpPr>
          <p:spPr>
            <a:xfrm rot="5400000">
              <a:off x="9360867" y="5505445"/>
              <a:ext cx="32352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52" idx="4"/>
              <a:endCxn id="69" idx="0"/>
            </p:cNvCxnSpPr>
            <p:nvPr/>
          </p:nvCxnSpPr>
          <p:spPr>
            <a:xfrm rot="16200000" flipH="1">
              <a:off x="10033595" y="2461081"/>
              <a:ext cx="432886" cy="1454816"/>
            </a:xfrm>
            <a:prstGeom prst="bentConnector3">
              <a:avLst>
                <a:gd name="adj1" fmla="val 53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472716" y="2753586"/>
              <a:ext cx="2050399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 smtClean="0"/>
                <a:t>STATIC SNAPSHOOT VARIABLES</a:t>
              </a:r>
              <a:endParaRPr lang="da-DK" sz="11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9050" y="5482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27" y="4463267"/>
            <a:ext cx="2282120" cy="228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1" y="4566782"/>
            <a:ext cx="2496685" cy="207508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830910" y="3884439"/>
            <a:ext cx="880108" cy="126813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06027" y="3847582"/>
            <a:ext cx="875505" cy="94213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8322" y="1074055"/>
            <a:ext cx="7642968" cy="5397264"/>
            <a:chOff x="4448493" y="1074055"/>
            <a:chExt cx="7642968" cy="5397264"/>
          </a:xfrm>
        </p:grpSpPr>
        <p:sp>
          <p:nvSpPr>
            <p:cNvPr id="25" name="Oval 24"/>
            <p:cNvSpPr/>
            <p:nvPr/>
          </p:nvSpPr>
          <p:spPr>
            <a:xfrm>
              <a:off x="8409669" y="1621264"/>
              <a:ext cx="2225921" cy="1350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/>
                <a:t>AUGMENTED </a:t>
              </a:r>
              <a:r>
                <a:rPr lang="da-DK" sz="1200" b="1" dirty="0" smtClean="0"/>
                <a:t>WGSFD </a:t>
              </a:r>
              <a:r>
                <a:rPr lang="da-DK" sz="1200" b="1" dirty="0" err="1" smtClean="0"/>
                <a:t>Shape</a:t>
              </a:r>
              <a:r>
                <a:rPr lang="da-DK" sz="1200" b="1" dirty="0" smtClean="0"/>
                <a:t> files</a:t>
              </a:r>
              <a:endParaRPr lang="da-DK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40829" y="3437455"/>
              <a:ext cx="2349374" cy="3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ObtainProbabilityFieldForEffortDisplacement.R</a:t>
              </a:r>
              <a:endParaRPr lang="da-DK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63431" y="3404932"/>
              <a:ext cx="2228030" cy="39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SelectPolygonsToRestrictFromAugmentedShape.R</a:t>
              </a:r>
              <a:endParaRPr lang="da-DK" sz="1200" b="1" dirty="0"/>
            </a:p>
          </p:txBody>
        </p:sp>
        <p:cxnSp>
          <p:nvCxnSpPr>
            <p:cNvPr id="28" name="Elbow Connector 27"/>
            <p:cNvCxnSpPr>
              <a:stCxn id="25" idx="4"/>
              <a:endCxn id="26" idx="0"/>
            </p:cNvCxnSpPr>
            <p:nvPr/>
          </p:nvCxnSpPr>
          <p:spPr>
            <a:xfrm rot="5400000">
              <a:off x="8636369" y="2551193"/>
              <a:ext cx="465409" cy="13071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7" idx="2"/>
              <a:endCxn id="32" idx="3"/>
            </p:cNvCxnSpPr>
            <p:nvPr/>
          </p:nvCxnSpPr>
          <p:spPr>
            <a:xfrm rot="5400000">
              <a:off x="10206355" y="4151970"/>
              <a:ext cx="1126148" cy="416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3"/>
              <a:endCxn id="27" idx="1"/>
            </p:cNvCxnSpPr>
            <p:nvPr/>
          </p:nvCxnSpPr>
          <p:spPr>
            <a:xfrm>
              <a:off x="9390203" y="3597873"/>
              <a:ext cx="473228" cy="30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483850" y="4502438"/>
              <a:ext cx="2077561" cy="84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 smtClean="0"/>
                <a:t>WGFBIT </a:t>
              </a:r>
            </a:p>
          </p:txBody>
        </p:sp>
        <p:cxnSp>
          <p:nvCxnSpPr>
            <p:cNvPr id="33" name="Elbow Connector 32"/>
            <p:cNvCxnSpPr>
              <a:stCxn id="26" idx="2"/>
              <a:endCxn id="32" idx="1"/>
            </p:cNvCxnSpPr>
            <p:nvPr/>
          </p:nvCxnSpPr>
          <p:spPr>
            <a:xfrm rot="16200000" flipH="1">
              <a:off x="7767298" y="4206508"/>
              <a:ext cx="1164771" cy="268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6" idx="6"/>
              <a:endCxn id="25" idx="2"/>
            </p:cNvCxnSpPr>
            <p:nvPr/>
          </p:nvCxnSpPr>
          <p:spPr>
            <a:xfrm>
              <a:off x="6487885" y="1639482"/>
              <a:ext cx="1921784" cy="657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0" idx="6"/>
              <a:endCxn id="25" idx="2"/>
            </p:cNvCxnSpPr>
            <p:nvPr/>
          </p:nvCxnSpPr>
          <p:spPr>
            <a:xfrm flipV="1">
              <a:off x="6567601" y="2296655"/>
              <a:ext cx="1842068" cy="1022358"/>
            </a:xfrm>
            <a:prstGeom prst="bentConnector3">
              <a:avLst>
                <a:gd name="adj1" fmla="val 48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448493" y="1074055"/>
              <a:ext cx="2039392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/>
                <a:t>SPATIAL LONG TERM DYNAMIC MODELLING </a:t>
              </a:r>
              <a:r>
                <a:rPr lang="da-DK" sz="1100" b="1" dirty="0" smtClean="0"/>
                <a:t>(DISPLACE/SMART/</a:t>
              </a:r>
              <a:r>
                <a:rPr lang="da-DK" sz="1100" b="1" dirty="0" err="1" smtClean="0"/>
                <a:t>FishRent</a:t>
              </a:r>
              <a:r>
                <a:rPr lang="da-DK" sz="1100" b="1" dirty="0" smtClean="0"/>
                <a:t>)</a:t>
              </a:r>
              <a:endParaRPr lang="da-DK" sz="11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60826" y="5667209"/>
              <a:ext cx="2123605" cy="804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Impact</a:t>
              </a:r>
              <a:r>
                <a:rPr lang="da-DK" sz="1200" b="1" dirty="0" smtClean="0"/>
                <a:t> </a:t>
              </a:r>
              <a:r>
                <a:rPr lang="da-DK" sz="1200" b="1" dirty="0" err="1" smtClean="0"/>
                <a:t>evaluation</a:t>
              </a:r>
              <a:r>
                <a:rPr lang="da-DK" sz="1200" b="1" dirty="0"/>
                <a:t> with </a:t>
              </a:r>
              <a:r>
                <a:rPr lang="da-DK" sz="1200" b="1" dirty="0" smtClean="0"/>
                <a:t>SPATIAL </a:t>
              </a:r>
              <a:r>
                <a:rPr lang="da-DK" sz="1200" b="1" dirty="0"/>
                <a:t>LONG TERM DYNAMICS MODELLING (RBS, </a:t>
              </a:r>
              <a:r>
                <a:rPr lang="da-DK" sz="1200" b="1" dirty="0" err="1"/>
                <a:t>Catch</a:t>
              </a:r>
              <a:r>
                <a:rPr lang="da-DK" sz="1200" b="1" dirty="0"/>
                <a:t>, Profit etc</a:t>
              </a:r>
              <a:r>
                <a:rPr lang="da-DK" sz="1200" b="1" dirty="0" smtClean="0"/>
                <a:t>.)</a:t>
              </a:r>
              <a:endParaRPr lang="da-DK" sz="1200" b="1" dirty="0"/>
            </a:p>
            <a:p>
              <a:pPr algn="ctr"/>
              <a:endParaRPr lang="da-DK" sz="1200" b="1" dirty="0"/>
            </a:p>
          </p:txBody>
        </p:sp>
        <p:cxnSp>
          <p:nvCxnSpPr>
            <p:cNvPr id="38" name="Elbow Connector 37"/>
            <p:cNvCxnSpPr>
              <a:stCxn id="32" idx="2"/>
              <a:endCxn id="37" idx="0"/>
            </p:cNvCxnSpPr>
            <p:nvPr/>
          </p:nvCxnSpPr>
          <p:spPr>
            <a:xfrm rot="5400000">
              <a:off x="9360867" y="5505445"/>
              <a:ext cx="32352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5" idx="4"/>
              <a:endCxn id="27" idx="0"/>
            </p:cNvCxnSpPr>
            <p:nvPr/>
          </p:nvCxnSpPr>
          <p:spPr>
            <a:xfrm rot="16200000" flipH="1">
              <a:off x="10033595" y="2461081"/>
              <a:ext cx="432886" cy="1454816"/>
            </a:xfrm>
            <a:prstGeom prst="bentConnector3">
              <a:avLst>
                <a:gd name="adj1" fmla="val 53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472717" y="2753586"/>
              <a:ext cx="2094884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 smtClean="0"/>
                <a:t>STATIC SNAPSHOOT VARIABLES</a:t>
              </a:r>
              <a:endParaRPr lang="da-DK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1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8724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AUGMENTED </a:t>
            </a:r>
            <a:r>
              <a:rPr lang="da-DK" sz="1200" b="1" dirty="0" smtClean="0"/>
              <a:t>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0" idx="6"/>
            <a:endCxn id="96" idx="1"/>
          </p:cNvCxnSpPr>
          <p:nvPr/>
        </p:nvCxnSpPr>
        <p:spPr>
          <a:xfrm>
            <a:off x="6324673" y="1639482"/>
            <a:ext cx="154956" cy="105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2" idx="2"/>
          </p:cNvCxnSpPr>
          <p:nvPr/>
        </p:nvCxnSpPr>
        <p:spPr>
          <a:xfrm flipV="1">
            <a:off x="6360662" y="2296655"/>
            <a:ext cx="2049007" cy="533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448493" y="1074055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/>
              <a:t>SPATIAL LONG TERM DYNAMIC MODELLING </a:t>
            </a:r>
            <a:r>
              <a:rPr lang="da-DK" sz="1100" b="1" dirty="0" smtClean="0"/>
              <a:t>(DISPLACE/SMART/</a:t>
            </a:r>
            <a:r>
              <a:rPr lang="da-DK" sz="1100" b="1" dirty="0" err="1" smtClean="0"/>
              <a:t>FishRent</a:t>
            </a:r>
            <a:r>
              <a:rPr lang="da-DK" sz="1100" b="1" dirty="0" smtClean="0"/>
              <a:t>)</a:t>
            </a:r>
            <a:endParaRPr lang="da-DK" sz="1100" b="1" dirty="0"/>
          </a:p>
        </p:txBody>
      </p:sp>
      <p:sp>
        <p:nvSpPr>
          <p:cNvPr id="61" name="Rectangle 60"/>
          <p:cNvSpPr/>
          <p:nvPr/>
        </p:nvSpPr>
        <p:spPr>
          <a:xfrm>
            <a:off x="8460826" y="5695280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 (RBS, </a:t>
            </a:r>
            <a:r>
              <a:rPr lang="da-DK" sz="1200" b="1" dirty="0" err="1" smtClean="0"/>
              <a:t>Catch</a:t>
            </a:r>
            <a:r>
              <a:rPr lang="da-DK" sz="1200" b="1" dirty="0" smtClean="0"/>
              <a:t>, Profit etc.)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46832" y="5519480"/>
            <a:ext cx="3515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4524" y="455721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6040073" y="2728632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9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9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  <a:endCxn id="96" idx="1"/>
          </p:cNvCxnSpPr>
          <p:nvPr/>
        </p:nvCxnSpPr>
        <p:spPr>
          <a:xfrm flipV="1">
            <a:off x="6079400" y="2698096"/>
            <a:ext cx="400229" cy="2985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99" name="Rectangle 98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  <p:cxnSp>
        <p:nvCxnSpPr>
          <p:cNvPr id="12" name="Elbow Connector 11"/>
          <p:cNvCxnSpPr>
            <a:stCxn id="47" idx="6"/>
            <a:endCxn id="9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96183" y="310320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W_1 *</a:t>
            </a:r>
            <a:endParaRPr lang="da-DK" sz="1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3318" y="3688935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W_2 *</a:t>
            </a:r>
            <a:endParaRPr lang="da-DK" sz="10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6427" y="501884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W_4 *</a:t>
            </a:r>
            <a:endParaRPr lang="da-DK" sz="1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9350" y="437611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W_3 *</a:t>
            </a:r>
            <a:endParaRPr lang="da-DK" sz="1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79353" y="572377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W_5 *</a:t>
            </a:r>
            <a:endParaRPr lang="da-DK" sz="1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33021" y="634663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 smtClean="0">
                <a:solidFill>
                  <a:schemeClr val="bg1"/>
                </a:solidFill>
              </a:rPr>
              <a:t>W_6 *</a:t>
            </a:r>
            <a:endParaRPr lang="da-DK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AUGMENTED 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ObtainEffortForecastFromDynamicView.R</a:t>
            </a:r>
            <a:endParaRPr lang="da-DK" sz="1200" b="1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/>
              <a:t>e</a:t>
            </a:r>
            <a:r>
              <a:rPr lang="da-DK" sz="1050" b="1" dirty="0" err="1" smtClean="0"/>
              <a:t>ffortForecast</a:t>
            </a:r>
            <a:endParaRPr lang="da-DK" sz="1050" b="1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/>
              <a:t>SPATIAL LONG TERM DYNAMIC MODELLING </a:t>
            </a:r>
            <a:r>
              <a:rPr lang="da-DK" sz="1000" b="1" dirty="0" smtClean="0"/>
              <a:t>(DISPLACE/SMART/</a:t>
            </a:r>
            <a:r>
              <a:rPr lang="da-DK" sz="1000" b="1" dirty="0" err="1" smtClean="0"/>
              <a:t>FishRent</a:t>
            </a:r>
            <a:r>
              <a:rPr lang="da-DK" sz="1000" b="1" dirty="0" smtClean="0"/>
              <a:t>)</a:t>
            </a:r>
            <a:endParaRPr lang="da-DK" sz="1000" b="1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</p:spTree>
    <p:extLst>
      <p:ext uri="{BB962C8B-B14F-4D97-AF65-F5344CB8AC3E}">
        <p14:creationId xmlns:p14="http://schemas.microsoft.com/office/powerpoint/2010/main" val="2263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177188" y="6219598"/>
            <a:ext cx="113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AUGMENTED </a:t>
            </a:r>
            <a:r>
              <a:rPr lang="da-DK" sz="1200" b="1" dirty="0" smtClean="0"/>
              <a:t>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ObtainEffortForecastFromDynamicView.R</a:t>
            </a:r>
            <a:endParaRPr lang="da-DK" sz="1200" b="1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/>
              <a:t>e</a:t>
            </a:r>
            <a:r>
              <a:rPr lang="da-DK" sz="1050" b="1" dirty="0" err="1" smtClean="0"/>
              <a:t>ffortForecast</a:t>
            </a:r>
            <a:endParaRPr lang="da-DK" sz="1050" b="1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/>
              <a:t>SPATIAL LONG TERM DYNAMIC MODELLING </a:t>
            </a:r>
            <a:r>
              <a:rPr lang="da-DK" sz="1000" b="1" dirty="0" smtClean="0"/>
              <a:t>(DISPLACE/SMART/</a:t>
            </a:r>
            <a:r>
              <a:rPr lang="da-DK" sz="1000" b="1" dirty="0" err="1" smtClean="0"/>
              <a:t>FishRent</a:t>
            </a:r>
            <a:r>
              <a:rPr lang="da-DK" sz="1000" b="1" dirty="0" smtClean="0"/>
              <a:t>)</a:t>
            </a:r>
            <a:endParaRPr lang="da-DK" sz="1000" b="1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111738" y="794242"/>
            <a:ext cx="1731416" cy="63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err="1" smtClean="0"/>
              <a:t>Extra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analysis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e.g</a:t>
            </a:r>
            <a:r>
              <a:rPr lang="da-DK" sz="1400" b="1" dirty="0" smtClean="0"/>
              <a:t>. </a:t>
            </a:r>
            <a:r>
              <a:rPr lang="da-DK" sz="1400" b="1" dirty="0" err="1" smtClean="0"/>
              <a:t>effort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allocation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variability</a:t>
            </a:r>
            <a:r>
              <a:rPr lang="da-DK" sz="1400" b="1" dirty="0" smtClean="0"/>
              <a:t>?</a:t>
            </a:r>
            <a:endParaRPr lang="da-DK" b="1" dirty="0"/>
          </a:p>
        </p:txBody>
      </p:sp>
      <p:cxnSp>
        <p:nvCxnSpPr>
          <p:cNvPr id="54" name="Elbow Connector 53"/>
          <p:cNvCxnSpPr>
            <a:stCxn id="53" idx="0"/>
            <a:endCxn id="52" idx="0"/>
          </p:cNvCxnSpPr>
          <p:nvPr/>
        </p:nvCxnSpPr>
        <p:spPr>
          <a:xfrm rot="16200000" flipH="1" flipV="1">
            <a:off x="9836527" y="480345"/>
            <a:ext cx="827022" cy="1454816"/>
          </a:xfrm>
          <a:prstGeom prst="bentConnector3">
            <a:avLst>
              <a:gd name="adj1" fmla="val -2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  <p:cxnSp>
        <p:nvCxnSpPr>
          <p:cNvPr id="9" name="Elbow Connector 8"/>
          <p:cNvCxnSpPr>
            <a:stCxn id="47" idx="6"/>
            <a:endCxn id="5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9222677" y="5078479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Future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allocation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forecasted</a:t>
            </a:r>
            <a:r>
              <a:rPr lang="da-DK" sz="1200" b="1" dirty="0" smtClean="0"/>
              <a:t> with </a:t>
            </a:r>
            <a:r>
              <a:rPr lang="da-DK" sz="1200" b="1" dirty="0" err="1" smtClean="0"/>
              <a:t>spatial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dynamic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modelling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829941" y="5078479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CompareStaticVsDynamicDisplacement.R</a:t>
            </a:r>
            <a:endParaRPr lang="da-DK" sz="1200" b="1" dirty="0"/>
          </a:p>
        </p:txBody>
      </p:sp>
      <p:sp>
        <p:nvSpPr>
          <p:cNvPr id="140" name="Oval 139"/>
          <p:cNvSpPr/>
          <p:nvPr/>
        </p:nvSpPr>
        <p:spPr>
          <a:xfrm>
            <a:off x="7066538" y="3542617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Proposed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spatial</a:t>
            </a:r>
            <a:r>
              <a:rPr lang="da-DK" sz="1100" b="1" dirty="0" smtClean="0"/>
              <a:t> cut</a:t>
            </a:r>
            <a:endParaRPr lang="da-DK" sz="1100" b="1" dirty="0"/>
          </a:p>
        </p:txBody>
      </p:sp>
      <p:sp>
        <p:nvSpPr>
          <p:cNvPr id="17" name="Oval 16"/>
          <p:cNvSpPr/>
          <p:nvPr/>
        </p:nvSpPr>
        <p:spPr>
          <a:xfrm>
            <a:off x="4560658" y="5035980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WGFBIT scenario for cut and 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reallocation</a:t>
            </a:r>
            <a:endParaRPr lang="da-DK" sz="1200" b="1" dirty="0"/>
          </a:p>
        </p:txBody>
      </p:sp>
      <p:sp>
        <p:nvSpPr>
          <p:cNvPr id="2" name="Left-Right Arrow 1"/>
          <p:cNvSpPr/>
          <p:nvPr/>
        </p:nvSpPr>
        <p:spPr>
          <a:xfrm>
            <a:off x="7344228" y="5399314"/>
            <a:ext cx="1320800" cy="624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/>
          </a:p>
        </p:txBody>
      </p:sp>
      <p:sp>
        <p:nvSpPr>
          <p:cNvPr id="19" name="Rectangle 18"/>
          <p:cNvSpPr/>
          <p:nvPr/>
        </p:nvSpPr>
        <p:spPr>
          <a:xfrm>
            <a:off x="6890613" y="2365281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SelectPolygonsToRestrictFromAugmentedShape.R</a:t>
            </a:r>
            <a:endParaRPr lang="da-DK" sz="1050" b="1" dirty="0"/>
          </a:p>
        </p:txBody>
      </p:sp>
      <p:cxnSp>
        <p:nvCxnSpPr>
          <p:cNvPr id="4" name="Elbow Connector 3"/>
          <p:cNvCxnSpPr>
            <a:stCxn id="19" idx="2"/>
            <a:endCxn id="140" idx="0"/>
          </p:cNvCxnSpPr>
          <p:nvPr/>
        </p:nvCxnSpPr>
        <p:spPr>
          <a:xfrm rot="5400000">
            <a:off x="7611951" y="3149939"/>
            <a:ext cx="7853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0" idx="6"/>
            <a:endCxn id="52" idx="0"/>
          </p:cNvCxnSpPr>
          <p:nvPr/>
        </p:nvCxnSpPr>
        <p:spPr>
          <a:xfrm>
            <a:off x="8942718" y="4108044"/>
            <a:ext cx="1392920" cy="970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0" idx="2"/>
            <a:endCxn id="17" idx="0"/>
          </p:cNvCxnSpPr>
          <p:nvPr/>
        </p:nvCxnSpPr>
        <p:spPr>
          <a:xfrm rot="10800000" flipV="1">
            <a:off x="5673620" y="4108044"/>
            <a:ext cx="1392919" cy="927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8004628" y="1248229"/>
            <a:ext cx="6351" cy="11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01423" y="1074055"/>
            <a:ext cx="195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(c) – </a:t>
            </a:r>
            <a:r>
              <a:rPr lang="da-DK" sz="1200" b="1" dirty="0" err="1" smtClean="0"/>
              <a:t>Obtain</a:t>
            </a:r>
            <a:r>
              <a:rPr lang="da-DK" sz="1200" b="1" dirty="0" smtClean="0"/>
              <a:t> </a:t>
            </a:r>
          </a:p>
          <a:p>
            <a:r>
              <a:rPr lang="da-DK" sz="1200" b="1" dirty="0" err="1" smtClean="0"/>
              <a:t>probability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fields</a:t>
            </a:r>
            <a:r>
              <a:rPr lang="da-DK" sz="1200" b="1" dirty="0" smtClean="0"/>
              <a:t> for </a:t>
            </a:r>
            <a:r>
              <a:rPr lang="da-DK" sz="1200" b="1" dirty="0" err="1" smtClean="0"/>
              <a:t>displacement</a:t>
            </a:r>
            <a:r>
              <a:rPr lang="da-DK" sz="1200" b="1" dirty="0" smtClean="0"/>
              <a:t> in </a:t>
            </a:r>
            <a:r>
              <a:rPr lang="da-DK" sz="1200" b="1" dirty="0" err="1" smtClean="0"/>
              <a:t>reaction</a:t>
            </a:r>
            <a:r>
              <a:rPr lang="da-DK" sz="1200" b="1" dirty="0" smtClean="0"/>
              <a:t> to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cut</a:t>
            </a:r>
            <a:endParaRPr lang="da-DK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" y="1248229"/>
            <a:ext cx="5237645" cy="2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022" y="4876802"/>
            <a:ext cx="9202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ICES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have some guidelines here: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https://github.com/ices-tools-dev/doc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and if you want to develop a package some guidelines here: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https://github.com/ices-tools-prod/doc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022" y="1407098"/>
            <a:ext cx="106508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To contribute to the scripts, either do it on your own computer side then share with us later, </a:t>
            </a:r>
          </a:p>
          <a:p>
            <a:pPr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…or a little bit more tricky: use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 (first of all: ‘fork’ online, then get a local copy with ‘clone’, modify on a branch you create locally, ‘push’ on local, and finally create a ‘pull request’ online for the main developer to accept)</a:t>
            </a:r>
          </a:p>
          <a:p>
            <a:pPr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…or more simple: be accepted as a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 collaborator to the repository with access and writing rights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941</TotalTime>
  <Words>553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54</cp:revision>
  <dcterms:created xsi:type="dcterms:W3CDTF">2019-08-16T08:48:24Z</dcterms:created>
  <dcterms:modified xsi:type="dcterms:W3CDTF">2019-09-16T15:06:46Z</dcterms:modified>
</cp:coreProperties>
</file>