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51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315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61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901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90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73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72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45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477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16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38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60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29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972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37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19-08-2019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538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345" y="1882896"/>
            <a:ext cx="2719720" cy="46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ObtainRasterDistanceToCoast.R</a:t>
            </a:r>
            <a:endParaRPr lang="da-DK" sz="1400" dirty="0"/>
          </a:p>
        </p:txBody>
      </p:sp>
      <p:sp>
        <p:nvSpPr>
          <p:cNvPr id="5" name="Rectangle 4"/>
          <p:cNvSpPr/>
          <p:nvPr/>
        </p:nvSpPr>
        <p:spPr>
          <a:xfrm>
            <a:off x="-29685" y="3107171"/>
            <a:ext cx="2741060" cy="56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ObtainRasterFleetSpatialDependencies.R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3329232" y="1240862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dist2Coast</a:t>
            </a:r>
            <a:endParaRPr lang="da-DK" sz="1400" dirty="0"/>
          </a:p>
        </p:txBody>
      </p:sp>
      <p:sp>
        <p:nvSpPr>
          <p:cNvPr id="7" name="Oval 6"/>
          <p:cNvSpPr/>
          <p:nvPr/>
        </p:nvSpPr>
        <p:spPr>
          <a:xfrm>
            <a:off x="3335582" y="3362664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</a:t>
            </a:r>
            <a:r>
              <a:rPr lang="da-DK" sz="1400" dirty="0" err="1" smtClean="0"/>
              <a:t>SpatialDepend</a:t>
            </a:r>
            <a:endParaRPr lang="da-DK" sz="1400" dirty="0"/>
          </a:p>
        </p:txBody>
      </p:sp>
      <p:sp>
        <p:nvSpPr>
          <p:cNvPr id="8" name="Oval 7"/>
          <p:cNvSpPr/>
          <p:nvPr/>
        </p:nvSpPr>
        <p:spPr>
          <a:xfrm>
            <a:off x="-2072976" y="3341147"/>
            <a:ext cx="1602242" cy="755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/>
              <a:t>Logbooks</a:t>
            </a:r>
            <a:endParaRPr lang="da-DK" sz="1600" dirty="0" smtClean="0"/>
          </a:p>
          <a:p>
            <a:pPr algn="ctr"/>
            <a:r>
              <a:rPr lang="da-DK" sz="1600" dirty="0" smtClean="0"/>
              <a:t>Or </a:t>
            </a:r>
            <a:r>
              <a:rPr lang="da-DK" sz="1200" dirty="0" smtClean="0"/>
              <a:t>SECFISH</a:t>
            </a:r>
            <a:r>
              <a:rPr lang="da-DK" sz="1600" dirty="0" smtClean="0"/>
              <a:t> </a:t>
            </a:r>
            <a:r>
              <a:rPr lang="da-DK" sz="1600" dirty="0" err="1" smtClean="0"/>
              <a:t>routines</a:t>
            </a:r>
            <a:endParaRPr lang="da-DK" sz="1600" dirty="0"/>
          </a:p>
        </p:txBody>
      </p:sp>
      <p:sp>
        <p:nvSpPr>
          <p:cNvPr id="9" name="Rectangle 8"/>
          <p:cNvSpPr/>
          <p:nvPr/>
        </p:nvSpPr>
        <p:spPr>
          <a:xfrm>
            <a:off x="-52609" y="3804199"/>
            <a:ext cx="2763983" cy="58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ObtainRasterGVADisagregated.R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-21230" y="2512129"/>
            <a:ext cx="2732605" cy="44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ObtainRasterJRCOceanProd.R</a:t>
            </a:r>
            <a:endParaRPr lang="da-DK" sz="1400" dirty="0"/>
          </a:p>
        </p:txBody>
      </p:sp>
      <p:sp>
        <p:nvSpPr>
          <p:cNvPr id="11" name="Oval 10"/>
          <p:cNvSpPr/>
          <p:nvPr/>
        </p:nvSpPr>
        <p:spPr>
          <a:xfrm>
            <a:off x="3335582" y="2334001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OP/LPUE</a:t>
            </a:r>
            <a:endParaRPr lang="da-DK" sz="1400" dirty="0"/>
          </a:p>
        </p:txBody>
      </p:sp>
      <p:sp>
        <p:nvSpPr>
          <p:cNvPr id="12" name="Oval 11"/>
          <p:cNvSpPr/>
          <p:nvPr/>
        </p:nvSpPr>
        <p:spPr>
          <a:xfrm>
            <a:off x="6261064" y="562810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WGSFD </a:t>
            </a:r>
            <a:r>
              <a:rPr lang="da-DK" sz="1400" dirty="0" err="1" smtClean="0"/>
              <a:t>Shape</a:t>
            </a:r>
            <a:r>
              <a:rPr lang="da-DK" sz="1400" dirty="0" smtClean="0"/>
              <a:t> files</a:t>
            </a:r>
            <a:endParaRPr lang="da-DK" sz="1400" dirty="0"/>
          </a:p>
        </p:txBody>
      </p:sp>
      <p:cxnSp>
        <p:nvCxnSpPr>
          <p:cNvPr id="23" name="Elbow Connector 22"/>
          <p:cNvCxnSpPr>
            <a:stCxn id="8" idx="6"/>
            <a:endCxn id="5" idx="1"/>
          </p:cNvCxnSpPr>
          <p:nvPr/>
        </p:nvCxnSpPr>
        <p:spPr>
          <a:xfrm flipV="1">
            <a:off x="-470734" y="3390665"/>
            <a:ext cx="441049" cy="328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6"/>
            <a:endCxn id="9" idx="1"/>
          </p:cNvCxnSpPr>
          <p:nvPr/>
        </p:nvCxnSpPr>
        <p:spPr>
          <a:xfrm>
            <a:off x="-470734" y="3718904"/>
            <a:ext cx="418125" cy="377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9" idx="6"/>
            <a:endCxn id="10" idx="1"/>
          </p:cNvCxnSpPr>
          <p:nvPr/>
        </p:nvCxnSpPr>
        <p:spPr>
          <a:xfrm flipV="1">
            <a:off x="-470734" y="2736250"/>
            <a:ext cx="449504" cy="16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6" idx="2"/>
          </p:cNvCxnSpPr>
          <p:nvPr/>
        </p:nvCxnSpPr>
        <p:spPr>
          <a:xfrm flipV="1">
            <a:off x="2711375" y="1724956"/>
            <a:ext cx="617857" cy="389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11" idx="2"/>
          </p:cNvCxnSpPr>
          <p:nvPr/>
        </p:nvCxnSpPr>
        <p:spPr>
          <a:xfrm>
            <a:off x="2711375" y="2736250"/>
            <a:ext cx="624207" cy="8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7" idx="2"/>
          </p:cNvCxnSpPr>
          <p:nvPr/>
        </p:nvCxnSpPr>
        <p:spPr>
          <a:xfrm>
            <a:off x="2711375" y="3390665"/>
            <a:ext cx="624207" cy="456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335582" y="4455655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GVA</a:t>
            </a:r>
            <a:endParaRPr lang="da-DK" sz="1400" dirty="0"/>
          </a:p>
        </p:txBody>
      </p:sp>
      <p:sp>
        <p:nvSpPr>
          <p:cNvPr id="37" name="Rectangle 36"/>
          <p:cNvSpPr/>
          <p:nvPr/>
        </p:nvSpPr>
        <p:spPr>
          <a:xfrm>
            <a:off x="5459998" y="3084969"/>
            <a:ext cx="343018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ObtainProbabilityFieldForEffortDisplacement.R</a:t>
            </a:r>
            <a:endParaRPr lang="da-DK" sz="1400" dirty="0"/>
          </a:p>
        </p:txBody>
      </p:sp>
      <p:sp>
        <p:nvSpPr>
          <p:cNvPr id="38" name="Rectangle 37"/>
          <p:cNvSpPr/>
          <p:nvPr/>
        </p:nvSpPr>
        <p:spPr>
          <a:xfrm>
            <a:off x="5462866" y="4296051"/>
            <a:ext cx="3442133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SelectPolygonsToRestrictFromStaticView.R</a:t>
            </a:r>
            <a:endParaRPr lang="da-DK" sz="1400" dirty="0"/>
          </a:p>
        </p:txBody>
      </p:sp>
      <p:sp>
        <p:nvSpPr>
          <p:cNvPr id="39" name="Rectangle 38"/>
          <p:cNvSpPr/>
          <p:nvPr/>
        </p:nvSpPr>
        <p:spPr>
          <a:xfrm>
            <a:off x="5461810" y="1793648"/>
            <a:ext cx="342656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AddAttributeToShpFromRasterExtractorFromShpOverlay.R</a:t>
            </a:r>
            <a:endParaRPr lang="da-DK" sz="1400" dirty="0"/>
          </a:p>
        </p:txBody>
      </p:sp>
      <p:cxnSp>
        <p:nvCxnSpPr>
          <p:cNvPr id="47" name="Elbow Connector 46"/>
          <p:cNvCxnSpPr>
            <a:stCxn id="39" idx="2"/>
            <a:endCxn id="37" idx="0"/>
          </p:cNvCxnSpPr>
          <p:nvPr/>
        </p:nvCxnSpPr>
        <p:spPr>
          <a:xfrm rot="5400000">
            <a:off x="6959736" y="2869614"/>
            <a:ext cx="43071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4"/>
            <a:endCxn id="39" idx="0"/>
          </p:cNvCxnSpPr>
          <p:nvPr/>
        </p:nvCxnSpPr>
        <p:spPr>
          <a:xfrm rot="16200000" flipH="1">
            <a:off x="7040591" y="1659148"/>
            <a:ext cx="26265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7" idx="3"/>
            <a:endCxn id="62" idx="0"/>
          </p:cNvCxnSpPr>
          <p:nvPr/>
        </p:nvCxnSpPr>
        <p:spPr>
          <a:xfrm>
            <a:off x="8890183" y="3515275"/>
            <a:ext cx="239015" cy="207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38" idx="0"/>
          </p:cNvCxnSpPr>
          <p:nvPr/>
        </p:nvCxnSpPr>
        <p:spPr>
          <a:xfrm rot="16200000" flipH="1">
            <a:off x="7004277" y="4116394"/>
            <a:ext cx="350471" cy="8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08122" y="4097851"/>
            <a:ext cx="294490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SelectPolygonsToRestrictFromDynamicView.R</a:t>
            </a:r>
            <a:endParaRPr lang="da-DK" dirty="0"/>
          </a:p>
        </p:txBody>
      </p:sp>
      <p:sp>
        <p:nvSpPr>
          <p:cNvPr id="57" name="Rectangle 56"/>
          <p:cNvSpPr/>
          <p:nvPr/>
        </p:nvSpPr>
        <p:spPr>
          <a:xfrm>
            <a:off x="9438149" y="2250327"/>
            <a:ext cx="2684849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SPATIAL LONG TERM DYNAMIC MODELLING </a:t>
            </a:r>
            <a:r>
              <a:rPr lang="da-DK" sz="1400" dirty="0" err="1" smtClean="0"/>
              <a:t>e.g</a:t>
            </a:r>
            <a:r>
              <a:rPr lang="da-DK" sz="1400" dirty="0" smtClean="0"/>
              <a:t>. DISPLACE/SMART</a:t>
            </a:r>
            <a:endParaRPr lang="da-DK" dirty="0"/>
          </a:p>
        </p:txBody>
      </p:sp>
      <p:cxnSp>
        <p:nvCxnSpPr>
          <p:cNvPr id="59" name="Elbow Connector 58"/>
          <p:cNvCxnSpPr>
            <a:stCxn id="57" idx="2"/>
            <a:endCxn id="54" idx="0"/>
          </p:cNvCxnSpPr>
          <p:nvPr/>
        </p:nvCxnSpPr>
        <p:spPr>
          <a:xfrm rot="16200000" flipH="1">
            <a:off x="10287118" y="3604393"/>
            <a:ext cx="9869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8" idx="2"/>
            <a:endCxn id="62" idx="1"/>
          </p:cNvCxnSpPr>
          <p:nvPr/>
        </p:nvCxnSpPr>
        <p:spPr>
          <a:xfrm rot="16200000" flipH="1">
            <a:off x="6989740" y="5350855"/>
            <a:ext cx="861198" cy="472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656745" y="5587554"/>
            <a:ext cx="294490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WGFBIT</a:t>
            </a:r>
            <a:endParaRPr lang="da-DK" sz="1400" dirty="0"/>
          </a:p>
        </p:txBody>
      </p:sp>
      <p:cxnSp>
        <p:nvCxnSpPr>
          <p:cNvPr id="65" name="Elbow Connector 64"/>
          <p:cNvCxnSpPr>
            <a:stCxn id="54" idx="2"/>
            <a:endCxn id="62" idx="3"/>
          </p:cNvCxnSpPr>
          <p:nvPr/>
        </p:nvCxnSpPr>
        <p:spPr>
          <a:xfrm rot="5400000">
            <a:off x="10161414" y="5398699"/>
            <a:ext cx="1059398" cy="17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2" idx="6"/>
            <a:endCxn id="57" idx="0"/>
          </p:cNvCxnSpPr>
          <p:nvPr/>
        </p:nvCxnSpPr>
        <p:spPr>
          <a:xfrm>
            <a:off x="8076418" y="1046904"/>
            <a:ext cx="2704156" cy="1203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9" idx="3"/>
            <a:endCxn id="36" idx="2"/>
          </p:cNvCxnSpPr>
          <p:nvPr/>
        </p:nvCxnSpPr>
        <p:spPr>
          <a:xfrm>
            <a:off x="2711374" y="4096661"/>
            <a:ext cx="624208" cy="84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-52610" y="4518205"/>
            <a:ext cx="2763983" cy="54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Etc.</a:t>
            </a:r>
            <a:endParaRPr lang="da-DK" sz="1400" dirty="0"/>
          </a:p>
        </p:txBody>
      </p:sp>
      <p:cxnSp>
        <p:nvCxnSpPr>
          <p:cNvPr id="130" name="Elbow Connector 129"/>
          <p:cNvCxnSpPr>
            <a:stCxn id="6" idx="6"/>
            <a:endCxn id="39" idx="1"/>
          </p:cNvCxnSpPr>
          <p:nvPr/>
        </p:nvCxnSpPr>
        <p:spPr>
          <a:xfrm>
            <a:off x="5144586" y="1724956"/>
            <a:ext cx="317224" cy="498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" idx="6"/>
            <a:endCxn id="39" idx="1"/>
          </p:cNvCxnSpPr>
          <p:nvPr/>
        </p:nvCxnSpPr>
        <p:spPr>
          <a:xfrm flipV="1">
            <a:off x="5150936" y="2223954"/>
            <a:ext cx="310874" cy="594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" idx="6"/>
            <a:endCxn id="39" idx="1"/>
          </p:cNvCxnSpPr>
          <p:nvPr/>
        </p:nvCxnSpPr>
        <p:spPr>
          <a:xfrm flipV="1">
            <a:off x="5150936" y="2223954"/>
            <a:ext cx="310874" cy="162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36" idx="6"/>
            <a:endCxn id="39" idx="1"/>
          </p:cNvCxnSpPr>
          <p:nvPr/>
        </p:nvCxnSpPr>
        <p:spPr>
          <a:xfrm flipV="1">
            <a:off x="5150936" y="2223954"/>
            <a:ext cx="310874" cy="2715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-2011286" y="2420301"/>
            <a:ext cx="1540552" cy="664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/>
              <a:t>JRC</a:t>
            </a:r>
            <a:endParaRPr lang="da-DK" sz="1600" dirty="0"/>
          </a:p>
        </p:txBody>
      </p:sp>
      <p:sp>
        <p:nvSpPr>
          <p:cNvPr id="147" name="Rectangle 146"/>
          <p:cNvSpPr/>
          <p:nvPr/>
        </p:nvSpPr>
        <p:spPr>
          <a:xfrm>
            <a:off x="8437100" y="-98980"/>
            <a:ext cx="2684849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Extra</a:t>
            </a:r>
            <a:r>
              <a:rPr lang="da-DK" sz="1400" dirty="0" smtClean="0"/>
              <a:t> </a:t>
            </a:r>
            <a:r>
              <a:rPr lang="da-DK" sz="1400" dirty="0" err="1" smtClean="0"/>
              <a:t>analysis</a:t>
            </a:r>
            <a:r>
              <a:rPr lang="da-DK" sz="1400" dirty="0" smtClean="0"/>
              <a:t> </a:t>
            </a:r>
            <a:r>
              <a:rPr lang="da-DK" sz="1400" dirty="0" err="1" smtClean="0"/>
              <a:t>e.g</a:t>
            </a:r>
            <a:r>
              <a:rPr lang="da-DK" sz="1400" dirty="0" smtClean="0"/>
              <a:t>. </a:t>
            </a:r>
            <a:r>
              <a:rPr lang="da-DK" sz="1400" dirty="0" err="1" smtClean="0"/>
              <a:t>effort</a:t>
            </a:r>
            <a:r>
              <a:rPr lang="da-DK" sz="1400" dirty="0" smtClean="0"/>
              <a:t> </a:t>
            </a:r>
            <a:r>
              <a:rPr lang="da-DK" sz="1400" dirty="0" err="1" smtClean="0"/>
              <a:t>allocation</a:t>
            </a:r>
            <a:r>
              <a:rPr lang="da-DK" sz="1400" dirty="0" smtClean="0"/>
              <a:t> </a:t>
            </a:r>
            <a:r>
              <a:rPr lang="da-DK" sz="1400" dirty="0" err="1" smtClean="0"/>
              <a:t>variability</a:t>
            </a:r>
            <a:r>
              <a:rPr lang="da-DK" sz="1400" dirty="0" smtClean="0"/>
              <a:t>?</a:t>
            </a:r>
            <a:endParaRPr lang="da-DK" dirty="0"/>
          </a:p>
        </p:txBody>
      </p:sp>
      <p:cxnSp>
        <p:nvCxnSpPr>
          <p:cNvPr id="149" name="Elbow Connector 148"/>
          <p:cNvCxnSpPr>
            <a:stCxn id="12" idx="7"/>
            <a:endCxn id="147" idx="1"/>
          </p:cNvCxnSpPr>
          <p:nvPr/>
        </p:nvCxnSpPr>
        <p:spPr>
          <a:xfrm rot="5400000" flipH="1" flipV="1">
            <a:off x="7937197" y="204695"/>
            <a:ext cx="373272" cy="6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595</TotalTime>
  <Words>43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11</cp:revision>
  <dcterms:created xsi:type="dcterms:W3CDTF">2019-08-16T08:48:24Z</dcterms:created>
  <dcterms:modified xsi:type="dcterms:W3CDTF">2019-08-19T15:28:20Z</dcterms:modified>
</cp:coreProperties>
</file>