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3" r:id="rId1"/>
  </p:sldMasterIdLst>
  <p:notesMasterIdLst>
    <p:notesMasterId r:id="rId21"/>
  </p:notesMasterIdLst>
  <p:sldIdLst>
    <p:sldId id="263" r:id="rId2"/>
    <p:sldId id="265" r:id="rId3"/>
    <p:sldId id="328" r:id="rId4"/>
    <p:sldId id="327" r:id="rId5"/>
    <p:sldId id="329" r:id="rId6"/>
    <p:sldId id="330" r:id="rId7"/>
    <p:sldId id="331" r:id="rId8"/>
    <p:sldId id="332" r:id="rId9"/>
    <p:sldId id="333" r:id="rId10"/>
    <p:sldId id="341" r:id="rId11"/>
    <p:sldId id="342" r:id="rId12"/>
    <p:sldId id="344" r:id="rId13"/>
    <p:sldId id="334" r:id="rId14"/>
    <p:sldId id="335" r:id="rId15"/>
    <p:sldId id="336" r:id="rId16"/>
    <p:sldId id="337" r:id="rId17"/>
    <p:sldId id="339" r:id="rId18"/>
    <p:sldId id="340" r:id="rId19"/>
    <p:sldId id="343" r:id="rId20"/>
  </p:sldIdLst>
  <p:sldSz cx="9144000" cy="5143500" type="screen16x9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87572" autoAdjust="0"/>
  </p:normalViewPr>
  <p:slideViewPr>
    <p:cSldViewPr snapToGrid="0" snapToObjects="1">
      <p:cViewPr varScale="1">
        <p:scale>
          <a:sx n="130" d="100"/>
          <a:sy n="130" d="100"/>
        </p:scale>
        <p:origin x="1032" y="108"/>
      </p:cViewPr>
      <p:guideLst>
        <p:guide orient="horz" pos="1620"/>
        <p:guide pos="28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2E1FF-896A-9246-A275-F93F2C979298}" type="datetimeFigureOut">
              <a:rPr lang="sv-SE" smtClean="0"/>
              <a:t>2019-02-20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79312-60E2-7842-AE54-317F1725CAD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9082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79312-60E2-7842-AE54-317F1725CADA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3657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79312-60E2-7842-AE54-317F1725CADA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46490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79312-60E2-7842-AE54-317F1725CADA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65031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smtClean="0"/>
              <a:t>In </a:t>
            </a:r>
            <a:r>
              <a:rPr lang="sv-SE" dirty="0" err="1" smtClean="0"/>
              <a:t>every</a:t>
            </a:r>
            <a:r>
              <a:rPr lang="sv-SE" dirty="0" smtClean="0"/>
              <a:t> </a:t>
            </a:r>
            <a:r>
              <a:rPr lang="sv-SE" dirty="0" err="1" smtClean="0"/>
              <a:t>hierarchy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79312-60E2-7842-AE54-317F1725CADA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547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/>
        </p:nvSpPr>
        <p:spPr>
          <a:xfrm>
            <a:off x="0" y="1304925"/>
            <a:ext cx="9144000" cy="383857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>
                <a:noFill/>
              </a:ln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0" y="0"/>
            <a:ext cx="9144000" cy="13049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>
                <a:noFill/>
              </a:ln>
            </a:endParaRPr>
          </a:p>
        </p:txBody>
      </p:sp>
      <p:pic>
        <p:nvPicPr>
          <p:cNvPr id="11" name="Bildobjekt 10" descr="slu_logo_hake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2921143" cy="1302857"/>
          </a:xfrm>
          <a:prstGeom prst="rect">
            <a:avLst/>
          </a:prstGeom>
        </p:spPr>
      </p:pic>
      <p:sp>
        <p:nvSpPr>
          <p:cNvPr id="7" name="Rubrik 1"/>
          <p:cNvSpPr>
            <a:spLocks noGrp="1"/>
          </p:cNvSpPr>
          <p:nvPr>
            <p:ph type="ctrTitle"/>
          </p:nvPr>
        </p:nvSpPr>
        <p:spPr>
          <a:xfrm>
            <a:off x="1095729" y="2279544"/>
            <a:ext cx="7673510" cy="1102519"/>
          </a:xfrm>
        </p:spPr>
        <p:txBody>
          <a:bodyPr anchor="b"/>
          <a:lstStyle>
            <a:lvl1pPr>
              <a:defRPr b="0" cap="none" spc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8" name="Underrubrik 2"/>
          <p:cNvSpPr>
            <a:spLocks noGrp="1"/>
          </p:cNvSpPr>
          <p:nvPr>
            <p:ph type="subTitle" idx="1"/>
          </p:nvPr>
        </p:nvSpPr>
        <p:spPr>
          <a:xfrm>
            <a:off x="1114395" y="3382063"/>
            <a:ext cx="7678959" cy="74145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i="0" cap="none" spc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14274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ög Rubrik (endast 1 rad) och 2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727380"/>
            <a:ext cx="8229600" cy="6017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7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457200" y="4767263"/>
            <a:ext cx="2895600" cy="273844"/>
          </a:xfrm>
        </p:spPr>
        <p:txBody>
          <a:bodyPr/>
          <a:lstStyle>
            <a:lvl1pPr algn="l">
              <a:defRPr/>
            </a:lvl1pPr>
          </a:lstStyle>
          <a:p>
            <a:endParaRPr lang="sv-SE"/>
          </a:p>
        </p:txBody>
      </p:sp>
      <p:sp>
        <p:nvSpPr>
          <p:cNvPr id="5" name="Platshållare för innehåll 2"/>
          <p:cNvSpPr>
            <a:spLocks noGrp="1"/>
          </p:cNvSpPr>
          <p:nvPr>
            <p:ph idx="1"/>
          </p:nvPr>
        </p:nvSpPr>
        <p:spPr>
          <a:xfrm>
            <a:off x="457200" y="1383618"/>
            <a:ext cx="4042792" cy="3306859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Platshållare för innehåll 2"/>
          <p:cNvSpPr>
            <a:spLocks noGrp="1"/>
          </p:cNvSpPr>
          <p:nvPr>
            <p:ph idx="12"/>
          </p:nvPr>
        </p:nvSpPr>
        <p:spPr>
          <a:xfrm>
            <a:off x="4648200" y="1383618"/>
            <a:ext cx="4042792" cy="33068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59323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ubrik och 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457200" y="4767263"/>
            <a:ext cx="2895600" cy="273844"/>
          </a:xfrm>
        </p:spPr>
        <p:txBody>
          <a:bodyPr/>
          <a:lstStyle>
            <a:lvl1pPr algn="l">
              <a:defRPr/>
            </a:lvl1pPr>
          </a:lstStyle>
          <a:p>
            <a:endParaRPr lang="sv-SE" dirty="0"/>
          </a:p>
        </p:txBody>
      </p:sp>
      <p:sp>
        <p:nvSpPr>
          <p:cNvPr id="7" name="Platshållare för innehåll 2"/>
          <p:cNvSpPr>
            <a:spLocks noGrp="1"/>
          </p:cNvSpPr>
          <p:nvPr>
            <p:ph idx="1"/>
          </p:nvPr>
        </p:nvSpPr>
        <p:spPr>
          <a:xfrm>
            <a:off x="457200" y="1737214"/>
            <a:ext cx="4038600" cy="29532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8" name="Platshållare för innehåll 2"/>
          <p:cNvSpPr>
            <a:spLocks noGrp="1"/>
          </p:cNvSpPr>
          <p:nvPr>
            <p:ph idx="12"/>
          </p:nvPr>
        </p:nvSpPr>
        <p:spPr>
          <a:xfrm>
            <a:off x="4648200" y="1737214"/>
            <a:ext cx="4038600" cy="2953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Rubrik 1"/>
          <p:cNvSpPr>
            <a:spLocks noGrp="1"/>
          </p:cNvSpPr>
          <p:nvPr>
            <p:ph type="title"/>
          </p:nvPr>
        </p:nvSpPr>
        <p:spPr>
          <a:xfrm>
            <a:off x="457200" y="1087763"/>
            <a:ext cx="8229600" cy="6017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966674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ed rubri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tshållare för bild 13"/>
          <p:cNvSpPr>
            <a:spLocks noGrp="1"/>
          </p:cNvSpPr>
          <p:nvPr>
            <p:ph type="pic" sz="quarter" idx="12"/>
          </p:nvPr>
        </p:nvSpPr>
        <p:spPr>
          <a:xfrm>
            <a:off x="457200" y="1689553"/>
            <a:ext cx="8229600" cy="2888321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sv-SE" dirty="0"/>
          </a:p>
        </p:txBody>
      </p:sp>
      <p:sp>
        <p:nvSpPr>
          <p:cNvPr id="5" name="Platshållare för text 15"/>
          <p:cNvSpPr>
            <a:spLocks noGrp="1"/>
          </p:cNvSpPr>
          <p:nvPr>
            <p:ph type="body" sz="quarter" idx="13" hasCustomPrompt="1"/>
          </p:nvPr>
        </p:nvSpPr>
        <p:spPr>
          <a:xfrm>
            <a:off x="383414" y="4630341"/>
            <a:ext cx="8005985" cy="273844"/>
          </a:xfrm>
        </p:spPr>
        <p:txBody>
          <a:bodyPr>
            <a:noAutofit/>
          </a:bodyPr>
          <a:lstStyle>
            <a:lvl1pPr marL="0" indent="0">
              <a:buNone/>
              <a:defRPr sz="1100" b="0" i="0">
                <a:latin typeface="Arial"/>
                <a:cs typeface="Arial"/>
              </a:defRPr>
            </a:lvl1pPr>
            <a:lvl2pPr>
              <a:defRPr sz="1600" b="0" i="0">
                <a:latin typeface="Arial Narrow"/>
                <a:cs typeface="Arial Narrow"/>
              </a:defRPr>
            </a:lvl2pPr>
            <a:lvl3pPr>
              <a:defRPr sz="1600" b="0" i="0">
                <a:latin typeface="Arial Narrow"/>
                <a:cs typeface="Arial Narrow"/>
              </a:defRPr>
            </a:lvl3pPr>
            <a:lvl4pPr>
              <a:defRPr sz="1600" b="0" i="0">
                <a:latin typeface="Arial Narrow"/>
                <a:cs typeface="Arial Narrow"/>
              </a:defRPr>
            </a:lvl4pPr>
            <a:lvl5pPr>
              <a:defRPr sz="1600" b="0" i="0">
                <a:latin typeface="Arial Narrow"/>
                <a:cs typeface="Arial Narrow"/>
              </a:defRPr>
            </a:lvl5pPr>
          </a:lstStyle>
          <a:p>
            <a:pPr lvl="0"/>
            <a:r>
              <a:rPr lang="sv-SE" dirty="0" smtClean="0"/>
              <a:t>Bildtext</a:t>
            </a:r>
          </a:p>
        </p:txBody>
      </p:sp>
      <p:sp>
        <p:nvSpPr>
          <p:cNvPr id="9" name="Rubrik 1"/>
          <p:cNvSpPr>
            <a:spLocks noGrp="1"/>
          </p:cNvSpPr>
          <p:nvPr>
            <p:ph type="title"/>
          </p:nvPr>
        </p:nvSpPr>
        <p:spPr>
          <a:xfrm>
            <a:off x="457200" y="1087763"/>
            <a:ext cx="8229600" cy="6017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221749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Bil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 13"/>
          <p:cNvSpPr>
            <a:spLocks noGrp="1"/>
          </p:cNvSpPr>
          <p:nvPr>
            <p:ph type="pic" sz="quarter" idx="12"/>
          </p:nvPr>
        </p:nvSpPr>
        <p:spPr>
          <a:xfrm>
            <a:off x="457200" y="904549"/>
            <a:ext cx="8229600" cy="367332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sv-SE" dirty="0"/>
          </a:p>
        </p:txBody>
      </p:sp>
      <p:sp>
        <p:nvSpPr>
          <p:cNvPr id="7" name="Platshållare för text 15"/>
          <p:cNvSpPr>
            <a:spLocks noGrp="1"/>
          </p:cNvSpPr>
          <p:nvPr>
            <p:ph type="body" sz="quarter" idx="13" hasCustomPrompt="1"/>
          </p:nvPr>
        </p:nvSpPr>
        <p:spPr>
          <a:xfrm>
            <a:off x="383414" y="4630341"/>
            <a:ext cx="8005985" cy="273844"/>
          </a:xfrm>
        </p:spPr>
        <p:txBody>
          <a:bodyPr>
            <a:noAutofit/>
          </a:bodyPr>
          <a:lstStyle>
            <a:lvl1pPr marL="0" indent="0">
              <a:buNone/>
              <a:defRPr sz="1100" b="0" i="0">
                <a:latin typeface="Arial"/>
                <a:cs typeface="Arial"/>
              </a:defRPr>
            </a:lvl1pPr>
            <a:lvl2pPr>
              <a:defRPr sz="1600" b="0" i="0">
                <a:latin typeface="Arial Narrow"/>
                <a:cs typeface="Arial Narrow"/>
              </a:defRPr>
            </a:lvl2pPr>
            <a:lvl3pPr>
              <a:defRPr sz="1600" b="0" i="0">
                <a:latin typeface="Arial Narrow"/>
                <a:cs typeface="Arial Narrow"/>
              </a:defRPr>
            </a:lvl3pPr>
            <a:lvl4pPr>
              <a:defRPr sz="1600" b="0" i="0">
                <a:latin typeface="Arial Narrow"/>
                <a:cs typeface="Arial Narrow"/>
              </a:defRPr>
            </a:lvl4pPr>
            <a:lvl5pPr>
              <a:defRPr sz="1600" b="0" i="0">
                <a:latin typeface="Arial Narrow"/>
                <a:cs typeface="Arial Narrow"/>
              </a:defRPr>
            </a:lvl5pPr>
          </a:lstStyle>
          <a:p>
            <a:pPr lvl="0"/>
            <a:r>
              <a:rPr lang="sv-SE" dirty="0" smtClean="0"/>
              <a:t>Bildtext</a:t>
            </a:r>
          </a:p>
        </p:txBody>
      </p:sp>
    </p:spTree>
    <p:extLst>
      <p:ext uri="{BB962C8B-B14F-4D97-AF65-F5344CB8AC3E}">
        <p14:creationId xmlns:p14="http://schemas.microsoft.com/office/powerpoint/2010/main" val="1186116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lbil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bild 1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625632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il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 13"/>
          <p:cNvSpPr>
            <a:spLocks noGrp="1"/>
          </p:cNvSpPr>
          <p:nvPr>
            <p:ph type="pic" sz="quarter" idx="15"/>
          </p:nvPr>
        </p:nvSpPr>
        <p:spPr>
          <a:xfrm>
            <a:off x="144680" y="2784999"/>
            <a:ext cx="4332374" cy="178688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sv-SE" dirty="0"/>
          </a:p>
        </p:txBody>
      </p:sp>
      <p:sp>
        <p:nvSpPr>
          <p:cNvPr id="8" name="Platshållare för bild 13"/>
          <p:cNvSpPr>
            <a:spLocks noGrp="1"/>
          </p:cNvSpPr>
          <p:nvPr>
            <p:ph type="pic" sz="quarter" idx="16"/>
          </p:nvPr>
        </p:nvSpPr>
        <p:spPr>
          <a:xfrm>
            <a:off x="4677999" y="2784999"/>
            <a:ext cx="4316297" cy="178688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sv-SE" dirty="0"/>
          </a:p>
        </p:txBody>
      </p:sp>
      <p:sp>
        <p:nvSpPr>
          <p:cNvPr id="9" name="Platshållare för bild 13"/>
          <p:cNvSpPr>
            <a:spLocks noGrp="1"/>
          </p:cNvSpPr>
          <p:nvPr>
            <p:ph type="pic" sz="quarter" idx="18"/>
          </p:nvPr>
        </p:nvSpPr>
        <p:spPr>
          <a:xfrm>
            <a:off x="144680" y="868056"/>
            <a:ext cx="4332374" cy="178688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sv-SE" dirty="0"/>
          </a:p>
        </p:txBody>
      </p:sp>
      <p:sp>
        <p:nvSpPr>
          <p:cNvPr id="10" name="Platshållare för bild 13"/>
          <p:cNvSpPr>
            <a:spLocks noGrp="1"/>
          </p:cNvSpPr>
          <p:nvPr>
            <p:ph type="pic" sz="quarter" idx="19"/>
          </p:nvPr>
        </p:nvSpPr>
        <p:spPr>
          <a:xfrm>
            <a:off x="4677999" y="868056"/>
            <a:ext cx="4316297" cy="178688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sv-SE" dirty="0"/>
          </a:p>
        </p:txBody>
      </p:sp>
      <p:sp>
        <p:nvSpPr>
          <p:cNvPr id="11" name="Platshållare för text 15"/>
          <p:cNvSpPr>
            <a:spLocks noGrp="1"/>
          </p:cNvSpPr>
          <p:nvPr>
            <p:ph type="body" sz="quarter" idx="13" hasCustomPrompt="1"/>
          </p:nvPr>
        </p:nvSpPr>
        <p:spPr>
          <a:xfrm>
            <a:off x="47267" y="4630341"/>
            <a:ext cx="8342131" cy="273844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latin typeface="Arial"/>
                <a:cs typeface="Arial"/>
              </a:defRPr>
            </a:lvl1pPr>
            <a:lvl2pPr>
              <a:defRPr sz="1600" b="0" i="0">
                <a:latin typeface="Arial Narrow"/>
                <a:cs typeface="Arial Narrow"/>
              </a:defRPr>
            </a:lvl2pPr>
            <a:lvl3pPr>
              <a:defRPr sz="1600" b="0" i="0">
                <a:latin typeface="Arial Narrow"/>
                <a:cs typeface="Arial Narrow"/>
              </a:defRPr>
            </a:lvl3pPr>
            <a:lvl4pPr>
              <a:defRPr sz="1600" b="0" i="0">
                <a:latin typeface="Arial Narrow"/>
                <a:cs typeface="Arial Narrow"/>
              </a:defRPr>
            </a:lvl4pPr>
            <a:lvl5pPr>
              <a:defRPr sz="1600" b="0" i="0">
                <a:latin typeface="Arial Narrow"/>
                <a:cs typeface="Arial Narrow"/>
              </a:defRPr>
            </a:lvl5pPr>
          </a:lstStyle>
          <a:p>
            <a:pPr lvl="0"/>
            <a:r>
              <a:rPr lang="sv-SE" dirty="0" smtClean="0"/>
              <a:t>Bildtext</a:t>
            </a:r>
          </a:p>
        </p:txBody>
      </p:sp>
    </p:spTree>
    <p:extLst>
      <p:ext uri="{BB962C8B-B14F-4D97-AF65-F5344CB8AC3E}">
        <p14:creationId xmlns:p14="http://schemas.microsoft.com/office/powerpoint/2010/main" val="4136812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llan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457200" y="4767263"/>
            <a:ext cx="2895600" cy="273844"/>
          </a:xfrm>
        </p:spPr>
        <p:txBody>
          <a:bodyPr/>
          <a:lstStyle>
            <a:lvl1pPr algn="l">
              <a:defRPr/>
            </a:lvl1pPr>
          </a:lstStyle>
          <a:p>
            <a:endParaRPr lang="sv-SE"/>
          </a:p>
        </p:txBody>
      </p:sp>
      <p:sp>
        <p:nvSpPr>
          <p:cNvPr id="9" name="Rubrik 1"/>
          <p:cNvSpPr>
            <a:spLocks noGrp="1"/>
          </p:cNvSpPr>
          <p:nvPr>
            <p:ph type="title"/>
          </p:nvPr>
        </p:nvSpPr>
        <p:spPr>
          <a:xfrm>
            <a:off x="441700" y="1720646"/>
            <a:ext cx="8229600" cy="1499419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579120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 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457200" y="4767263"/>
            <a:ext cx="2895600" cy="273844"/>
          </a:xfrm>
        </p:spPr>
        <p:txBody>
          <a:bodyPr/>
          <a:lstStyle>
            <a:lvl1pPr algn="l">
              <a:defRPr/>
            </a:lvl1pPr>
          </a:lstStyle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122676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gen logotyp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sidfo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69924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 och innehåll (Svart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457200" y="4767263"/>
            <a:ext cx="2895600" cy="273844"/>
          </a:xfrm>
        </p:spPr>
        <p:txBody>
          <a:bodyPr/>
          <a:lstStyle>
            <a:lvl1pPr algn="l">
              <a:defRPr>
                <a:solidFill>
                  <a:schemeClr val="accent5"/>
                </a:solidFill>
              </a:defRPr>
            </a:lvl1pPr>
          </a:lstStyle>
          <a:p>
            <a:endParaRPr lang="sv-SE"/>
          </a:p>
        </p:txBody>
      </p:sp>
      <p:sp>
        <p:nvSpPr>
          <p:cNvPr id="13" name="Rubrik 1"/>
          <p:cNvSpPr>
            <a:spLocks noGrp="1"/>
          </p:cNvSpPr>
          <p:nvPr>
            <p:ph type="title"/>
          </p:nvPr>
        </p:nvSpPr>
        <p:spPr>
          <a:xfrm>
            <a:off x="457200" y="1087763"/>
            <a:ext cx="8229600" cy="6017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14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89554"/>
            <a:ext cx="8229600" cy="29050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6" name="Bildobjekt 5" descr="slu_logo_vi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-1"/>
            <a:ext cx="706012" cy="7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9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/>
        </p:nvSpPr>
        <p:spPr>
          <a:xfrm>
            <a:off x="0" y="1304925"/>
            <a:ext cx="9144000" cy="3838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>
                <a:noFill/>
              </a:ln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0" y="0"/>
            <a:ext cx="9144000" cy="13049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>
                <a:noFill/>
              </a:ln>
            </a:endParaRPr>
          </a:p>
        </p:txBody>
      </p:sp>
      <p:pic>
        <p:nvPicPr>
          <p:cNvPr id="11" name="Bildobjekt 10" descr="slu_logo_hake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98900" cy="1304925"/>
          </a:xfrm>
          <a:prstGeom prst="rect">
            <a:avLst/>
          </a:prstGeom>
        </p:spPr>
      </p:pic>
      <p:sp>
        <p:nvSpPr>
          <p:cNvPr id="8" name="Rektangel 7"/>
          <p:cNvSpPr/>
          <p:nvPr/>
        </p:nvSpPr>
        <p:spPr>
          <a:xfrm>
            <a:off x="0" y="0"/>
            <a:ext cx="9144000" cy="13049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>
                <a:noFill/>
              </a:ln>
            </a:endParaRPr>
          </a:p>
        </p:txBody>
      </p:sp>
      <p:pic>
        <p:nvPicPr>
          <p:cNvPr id="14" name="Bildobjekt 13" descr="slu_logo_hake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98900" cy="1304925"/>
          </a:xfrm>
          <a:prstGeom prst="rect">
            <a:avLst/>
          </a:prstGeom>
        </p:spPr>
      </p:pic>
      <p:sp>
        <p:nvSpPr>
          <p:cNvPr id="19" name="Rubrik 1"/>
          <p:cNvSpPr>
            <a:spLocks noGrp="1"/>
          </p:cNvSpPr>
          <p:nvPr>
            <p:ph type="ctrTitle"/>
          </p:nvPr>
        </p:nvSpPr>
        <p:spPr>
          <a:xfrm>
            <a:off x="1095729" y="2279544"/>
            <a:ext cx="7673510" cy="1102519"/>
          </a:xfrm>
        </p:spPr>
        <p:txBody>
          <a:bodyPr anchor="b"/>
          <a:lstStyle>
            <a:lvl1pPr>
              <a:defRPr b="0" cap="none" spc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20" name="Underrubrik 2"/>
          <p:cNvSpPr>
            <a:spLocks noGrp="1"/>
          </p:cNvSpPr>
          <p:nvPr>
            <p:ph type="subTitle" idx="1"/>
          </p:nvPr>
        </p:nvSpPr>
        <p:spPr>
          <a:xfrm>
            <a:off x="1114395" y="3382063"/>
            <a:ext cx="7678959" cy="74145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i="0" cap="none" spc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sp>
        <p:nvSpPr>
          <p:cNvPr id="12" name="Rektangel 11"/>
          <p:cNvSpPr/>
          <p:nvPr userDrawn="1"/>
        </p:nvSpPr>
        <p:spPr>
          <a:xfrm>
            <a:off x="0" y="1304925"/>
            <a:ext cx="9144000" cy="3838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>
                <a:noFill/>
              </a:ln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13049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>
                <a:noFill/>
              </a:ln>
            </a:endParaRPr>
          </a:p>
        </p:txBody>
      </p:sp>
      <p:pic>
        <p:nvPicPr>
          <p:cNvPr id="16" name="Bildobjekt 10" descr="slu_logo_hake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2921143" cy="13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06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ög Rubrik (endast 1 rad) och innehåll (Svart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title"/>
          </p:nvPr>
        </p:nvSpPr>
        <p:spPr>
          <a:xfrm>
            <a:off x="457200" y="727380"/>
            <a:ext cx="8229600" cy="6017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8" name="Platshållare för innehåll 2"/>
          <p:cNvSpPr>
            <a:spLocks noGrp="1"/>
          </p:cNvSpPr>
          <p:nvPr>
            <p:ph idx="1"/>
          </p:nvPr>
        </p:nvSpPr>
        <p:spPr>
          <a:xfrm>
            <a:off x="457200" y="1329172"/>
            <a:ext cx="8229600" cy="32654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457200" y="4767263"/>
            <a:ext cx="2895600" cy="273844"/>
          </a:xfrm>
        </p:spPr>
        <p:txBody>
          <a:bodyPr/>
          <a:lstStyle>
            <a:lvl1pPr algn="l">
              <a:defRPr/>
            </a:lvl1pPr>
          </a:lstStyle>
          <a:p>
            <a:endParaRPr lang="sv-SE"/>
          </a:p>
        </p:txBody>
      </p:sp>
      <p:pic>
        <p:nvPicPr>
          <p:cNvPr id="12" name="Bildobjekt 5" descr="slu_logo_vi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-1"/>
            <a:ext cx="706012" cy="7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49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ög Rubrik (endast 1 rad) och 2 innehåll (Svart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457200" y="4767263"/>
            <a:ext cx="2895600" cy="273844"/>
          </a:xfrm>
        </p:spPr>
        <p:txBody>
          <a:bodyPr/>
          <a:lstStyle>
            <a:lvl1pPr algn="l">
              <a:defRPr/>
            </a:lvl1pPr>
          </a:lstStyle>
          <a:p>
            <a:endParaRPr lang="sv-SE"/>
          </a:p>
        </p:txBody>
      </p:sp>
      <p:sp>
        <p:nvSpPr>
          <p:cNvPr id="7" name="Rubrik 1"/>
          <p:cNvSpPr>
            <a:spLocks noGrp="1"/>
          </p:cNvSpPr>
          <p:nvPr>
            <p:ph type="title"/>
          </p:nvPr>
        </p:nvSpPr>
        <p:spPr>
          <a:xfrm>
            <a:off x="457200" y="727380"/>
            <a:ext cx="8229600" cy="6017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10" name="Platshållare för innehåll 2"/>
          <p:cNvSpPr>
            <a:spLocks noGrp="1"/>
          </p:cNvSpPr>
          <p:nvPr>
            <p:ph idx="1"/>
          </p:nvPr>
        </p:nvSpPr>
        <p:spPr>
          <a:xfrm>
            <a:off x="457200" y="1383618"/>
            <a:ext cx="4042792" cy="3306859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Platshållare för innehåll 2"/>
          <p:cNvSpPr>
            <a:spLocks noGrp="1"/>
          </p:cNvSpPr>
          <p:nvPr>
            <p:ph idx="12"/>
          </p:nvPr>
        </p:nvSpPr>
        <p:spPr>
          <a:xfrm>
            <a:off x="4648200" y="1383618"/>
            <a:ext cx="4042792" cy="33068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13" name="Bildobjekt 5" descr="slu_logo_vi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-1"/>
            <a:ext cx="706012" cy="7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13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ubrik och två innehållsdelar (Svart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457200" y="4767263"/>
            <a:ext cx="2895600" cy="273844"/>
          </a:xfrm>
        </p:spPr>
        <p:txBody>
          <a:bodyPr/>
          <a:lstStyle>
            <a:lvl1pPr algn="l">
              <a:defRPr>
                <a:solidFill>
                  <a:srgbClr val="E0DDD7"/>
                </a:solidFill>
              </a:defRPr>
            </a:lvl1pPr>
          </a:lstStyle>
          <a:p>
            <a:endParaRPr lang="sv-SE"/>
          </a:p>
        </p:txBody>
      </p:sp>
      <p:sp>
        <p:nvSpPr>
          <p:cNvPr id="14" name="Platshållare för innehåll 2"/>
          <p:cNvSpPr>
            <a:spLocks noGrp="1"/>
          </p:cNvSpPr>
          <p:nvPr>
            <p:ph idx="1"/>
          </p:nvPr>
        </p:nvSpPr>
        <p:spPr>
          <a:xfrm>
            <a:off x="457200" y="1737214"/>
            <a:ext cx="4038600" cy="2953263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Platshållare för innehåll 2"/>
          <p:cNvSpPr>
            <a:spLocks noGrp="1"/>
          </p:cNvSpPr>
          <p:nvPr>
            <p:ph idx="12"/>
          </p:nvPr>
        </p:nvSpPr>
        <p:spPr>
          <a:xfrm>
            <a:off x="4648200" y="1737214"/>
            <a:ext cx="4038600" cy="29532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6" name="Rubrik 1"/>
          <p:cNvSpPr>
            <a:spLocks noGrp="1"/>
          </p:cNvSpPr>
          <p:nvPr>
            <p:ph type="title"/>
          </p:nvPr>
        </p:nvSpPr>
        <p:spPr>
          <a:xfrm>
            <a:off x="457200" y="1087763"/>
            <a:ext cx="8229600" cy="6017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pic>
        <p:nvPicPr>
          <p:cNvPr id="7" name="Bildobjekt 6" descr="slu_logo_vi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40913" cy="705685"/>
          </a:xfrm>
          <a:prstGeom prst="rect">
            <a:avLst/>
          </a:prstGeom>
        </p:spPr>
      </p:pic>
      <p:pic>
        <p:nvPicPr>
          <p:cNvPr id="8" name="Bildobjekt 7" descr="slu_logo_vi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40913" cy="70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49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med rubrik (Svart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tshållare för bild 13"/>
          <p:cNvSpPr>
            <a:spLocks noGrp="1"/>
          </p:cNvSpPr>
          <p:nvPr>
            <p:ph type="pic" sz="quarter" idx="12"/>
          </p:nvPr>
        </p:nvSpPr>
        <p:spPr>
          <a:xfrm>
            <a:off x="457200" y="1689553"/>
            <a:ext cx="8229600" cy="2888321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sv-SE" dirty="0"/>
          </a:p>
        </p:txBody>
      </p:sp>
      <p:sp>
        <p:nvSpPr>
          <p:cNvPr id="11" name="Platshållare för text 15"/>
          <p:cNvSpPr>
            <a:spLocks noGrp="1"/>
          </p:cNvSpPr>
          <p:nvPr>
            <p:ph type="body" sz="quarter" idx="13" hasCustomPrompt="1"/>
          </p:nvPr>
        </p:nvSpPr>
        <p:spPr>
          <a:xfrm>
            <a:off x="383414" y="4630341"/>
            <a:ext cx="8005985" cy="273844"/>
          </a:xfrm>
        </p:spPr>
        <p:txBody>
          <a:bodyPr>
            <a:noAutofit/>
          </a:bodyPr>
          <a:lstStyle>
            <a:lvl1pPr marL="0" indent="0">
              <a:buNone/>
              <a:defRPr sz="1100" b="0" i="0">
                <a:latin typeface="Arial"/>
                <a:cs typeface="Arial"/>
              </a:defRPr>
            </a:lvl1pPr>
            <a:lvl2pPr>
              <a:defRPr sz="1600" b="0" i="0">
                <a:latin typeface="Arial Narrow"/>
                <a:cs typeface="Arial Narrow"/>
              </a:defRPr>
            </a:lvl2pPr>
            <a:lvl3pPr>
              <a:defRPr sz="1600" b="0" i="0">
                <a:latin typeface="Arial Narrow"/>
                <a:cs typeface="Arial Narrow"/>
              </a:defRPr>
            </a:lvl3pPr>
            <a:lvl4pPr>
              <a:defRPr sz="1600" b="0" i="0">
                <a:latin typeface="Arial Narrow"/>
                <a:cs typeface="Arial Narrow"/>
              </a:defRPr>
            </a:lvl4pPr>
            <a:lvl5pPr>
              <a:defRPr sz="1600" b="0" i="0">
                <a:latin typeface="Arial Narrow"/>
                <a:cs typeface="Arial Narrow"/>
              </a:defRPr>
            </a:lvl5pPr>
          </a:lstStyle>
          <a:p>
            <a:pPr lvl="0"/>
            <a:r>
              <a:rPr lang="sv-SE" dirty="0" smtClean="0"/>
              <a:t>Bildtext</a:t>
            </a:r>
          </a:p>
        </p:txBody>
      </p:sp>
      <p:sp>
        <p:nvSpPr>
          <p:cNvPr id="12" name="Rubrik 1"/>
          <p:cNvSpPr>
            <a:spLocks noGrp="1"/>
          </p:cNvSpPr>
          <p:nvPr>
            <p:ph type="title"/>
          </p:nvPr>
        </p:nvSpPr>
        <p:spPr>
          <a:xfrm>
            <a:off x="457200" y="1087763"/>
            <a:ext cx="8229600" cy="6017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pic>
        <p:nvPicPr>
          <p:cNvPr id="7" name="Bildobjekt 6" descr="slu_logo_vi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40913" cy="705685"/>
          </a:xfrm>
          <a:prstGeom prst="rect">
            <a:avLst/>
          </a:prstGeom>
        </p:spPr>
      </p:pic>
      <p:pic>
        <p:nvPicPr>
          <p:cNvPr id="6" name="Bildobjekt 5" descr="slu_logo_vi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940913" cy="70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570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ld (Svart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 13"/>
          <p:cNvSpPr>
            <a:spLocks noGrp="1"/>
          </p:cNvSpPr>
          <p:nvPr>
            <p:ph type="pic" sz="quarter" idx="12"/>
          </p:nvPr>
        </p:nvSpPr>
        <p:spPr>
          <a:xfrm>
            <a:off x="457200" y="904549"/>
            <a:ext cx="8229600" cy="367332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sv-SE" dirty="0"/>
          </a:p>
        </p:txBody>
      </p:sp>
      <p:sp>
        <p:nvSpPr>
          <p:cNvPr id="9" name="Platshållare för text 15"/>
          <p:cNvSpPr>
            <a:spLocks noGrp="1"/>
          </p:cNvSpPr>
          <p:nvPr>
            <p:ph type="body" sz="quarter" idx="13" hasCustomPrompt="1"/>
          </p:nvPr>
        </p:nvSpPr>
        <p:spPr>
          <a:xfrm>
            <a:off x="383414" y="4630341"/>
            <a:ext cx="8005985" cy="273844"/>
          </a:xfrm>
        </p:spPr>
        <p:txBody>
          <a:bodyPr>
            <a:noAutofit/>
          </a:bodyPr>
          <a:lstStyle>
            <a:lvl1pPr marL="0" indent="0">
              <a:buNone/>
              <a:defRPr sz="1100" b="0" i="0">
                <a:latin typeface="Arial"/>
                <a:cs typeface="Arial"/>
              </a:defRPr>
            </a:lvl1pPr>
            <a:lvl2pPr>
              <a:defRPr sz="1600" b="0" i="0">
                <a:latin typeface="Arial Narrow"/>
                <a:cs typeface="Arial Narrow"/>
              </a:defRPr>
            </a:lvl2pPr>
            <a:lvl3pPr>
              <a:defRPr sz="1600" b="0" i="0">
                <a:latin typeface="Arial Narrow"/>
                <a:cs typeface="Arial Narrow"/>
              </a:defRPr>
            </a:lvl3pPr>
            <a:lvl4pPr>
              <a:defRPr sz="1600" b="0" i="0">
                <a:latin typeface="Arial Narrow"/>
                <a:cs typeface="Arial Narrow"/>
              </a:defRPr>
            </a:lvl4pPr>
            <a:lvl5pPr>
              <a:defRPr sz="1600" b="0" i="0">
                <a:latin typeface="Arial Narrow"/>
                <a:cs typeface="Arial Narrow"/>
              </a:defRPr>
            </a:lvl5pPr>
          </a:lstStyle>
          <a:p>
            <a:pPr lvl="0"/>
            <a:r>
              <a:rPr lang="sv-SE" dirty="0" smtClean="0"/>
              <a:t>Bildtext</a:t>
            </a:r>
          </a:p>
        </p:txBody>
      </p:sp>
      <p:pic>
        <p:nvPicPr>
          <p:cNvPr id="8" name="Bildobjekt 5" descr="slu_logo_vi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-1"/>
            <a:ext cx="706012" cy="7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89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elbild (Svart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objekt 5" descr="slu_logo_vi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-1"/>
            <a:ext cx="706012" cy="706012"/>
          </a:xfrm>
          <a:prstGeom prst="rect">
            <a:avLst/>
          </a:prstGeom>
        </p:spPr>
      </p:pic>
      <p:sp>
        <p:nvSpPr>
          <p:cNvPr id="7" name="Platshållare för bild 1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499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81625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bild 13"/>
          <p:cNvSpPr>
            <a:spLocks noGrp="1"/>
          </p:cNvSpPr>
          <p:nvPr>
            <p:ph type="pic" sz="quarter" idx="15"/>
          </p:nvPr>
        </p:nvSpPr>
        <p:spPr>
          <a:xfrm>
            <a:off x="144680" y="2784999"/>
            <a:ext cx="4332374" cy="178688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sv-SE" dirty="0"/>
          </a:p>
        </p:txBody>
      </p:sp>
      <p:sp>
        <p:nvSpPr>
          <p:cNvPr id="8" name="Platshållare för bild 13"/>
          <p:cNvSpPr>
            <a:spLocks noGrp="1"/>
          </p:cNvSpPr>
          <p:nvPr>
            <p:ph type="pic" sz="quarter" idx="16"/>
          </p:nvPr>
        </p:nvSpPr>
        <p:spPr>
          <a:xfrm>
            <a:off x="4677999" y="2784999"/>
            <a:ext cx="4316297" cy="178688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sv-SE" dirty="0"/>
          </a:p>
        </p:txBody>
      </p:sp>
      <p:sp>
        <p:nvSpPr>
          <p:cNvPr id="9" name="Platshållare för bild 13"/>
          <p:cNvSpPr>
            <a:spLocks noGrp="1"/>
          </p:cNvSpPr>
          <p:nvPr>
            <p:ph type="pic" sz="quarter" idx="18"/>
          </p:nvPr>
        </p:nvSpPr>
        <p:spPr>
          <a:xfrm>
            <a:off x="144680" y="868056"/>
            <a:ext cx="4332374" cy="178688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sv-SE" dirty="0"/>
          </a:p>
        </p:txBody>
      </p:sp>
      <p:sp>
        <p:nvSpPr>
          <p:cNvPr id="10" name="Platshållare för bild 13"/>
          <p:cNvSpPr>
            <a:spLocks noGrp="1"/>
          </p:cNvSpPr>
          <p:nvPr>
            <p:ph type="pic" sz="quarter" idx="19"/>
          </p:nvPr>
        </p:nvSpPr>
        <p:spPr>
          <a:xfrm>
            <a:off x="4677999" y="868056"/>
            <a:ext cx="4316297" cy="1786885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sv-SE" dirty="0"/>
          </a:p>
        </p:txBody>
      </p:sp>
      <p:sp>
        <p:nvSpPr>
          <p:cNvPr id="11" name="Platshållare för text 15"/>
          <p:cNvSpPr>
            <a:spLocks noGrp="1"/>
          </p:cNvSpPr>
          <p:nvPr>
            <p:ph type="body" sz="quarter" idx="13" hasCustomPrompt="1"/>
          </p:nvPr>
        </p:nvSpPr>
        <p:spPr>
          <a:xfrm>
            <a:off x="47267" y="4630341"/>
            <a:ext cx="8342131" cy="273844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latin typeface="Arial"/>
                <a:cs typeface="Arial"/>
              </a:defRPr>
            </a:lvl1pPr>
            <a:lvl2pPr>
              <a:defRPr sz="1600" b="0" i="0">
                <a:latin typeface="Arial Narrow"/>
                <a:cs typeface="Arial Narrow"/>
              </a:defRPr>
            </a:lvl2pPr>
            <a:lvl3pPr>
              <a:defRPr sz="1600" b="0" i="0">
                <a:latin typeface="Arial Narrow"/>
                <a:cs typeface="Arial Narrow"/>
              </a:defRPr>
            </a:lvl3pPr>
            <a:lvl4pPr>
              <a:defRPr sz="1600" b="0" i="0">
                <a:latin typeface="Arial Narrow"/>
                <a:cs typeface="Arial Narrow"/>
              </a:defRPr>
            </a:lvl4pPr>
            <a:lvl5pPr>
              <a:defRPr sz="1600" b="0" i="0">
                <a:latin typeface="Arial Narrow"/>
                <a:cs typeface="Arial Narrow"/>
              </a:defRPr>
            </a:lvl5pPr>
          </a:lstStyle>
          <a:p>
            <a:pPr lvl="0"/>
            <a:r>
              <a:rPr lang="sv-SE" dirty="0" smtClean="0"/>
              <a:t>Bildtext</a:t>
            </a:r>
          </a:p>
        </p:txBody>
      </p:sp>
      <p:pic>
        <p:nvPicPr>
          <p:cNvPr id="14" name="Bildobjekt 5" descr="slu_logo_vi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-1"/>
            <a:ext cx="706012" cy="7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77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llanrubrik (Svart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41700" y="1720646"/>
            <a:ext cx="8229600" cy="1499419"/>
          </a:xfrm>
        </p:spPr>
        <p:txBody>
          <a:bodyPr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7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457200" y="4767263"/>
            <a:ext cx="2895600" cy="273844"/>
          </a:xfrm>
        </p:spPr>
        <p:txBody>
          <a:bodyPr/>
          <a:lstStyle>
            <a:lvl1pPr algn="l">
              <a:defRPr>
                <a:solidFill>
                  <a:srgbClr val="E0DDD7"/>
                </a:solidFill>
              </a:defRPr>
            </a:lvl1pPr>
          </a:lstStyle>
          <a:p>
            <a:endParaRPr lang="sv-SE"/>
          </a:p>
        </p:txBody>
      </p:sp>
      <p:pic>
        <p:nvPicPr>
          <p:cNvPr id="8" name="Bildobjekt 5" descr="slu_logo_vi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-1"/>
            <a:ext cx="706012" cy="7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832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om sida (Svart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457200" y="4767263"/>
            <a:ext cx="2895600" cy="273844"/>
          </a:xfrm>
        </p:spPr>
        <p:txBody>
          <a:bodyPr/>
          <a:lstStyle>
            <a:lvl1pPr algn="l">
              <a:defRPr>
                <a:solidFill>
                  <a:srgbClr val="E0DDD7"/>
                </a:solidFill>
              </a:defRPr>
            </a:lvl1pPr>
          </a:lstStyle>
          <a:p>
            <a:endParaRPr lang="sv-SE"/>
          </a:p>
        </p:txBody>
      </p:sp>
      <p:pic>
        <p:nvPicPr>
          <p:cNvPr id="6" name="Bildobjekt 5" descr="slu_logo_vi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-1"/>
            <a:ext cx="706012" cy="7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40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gen logotyp (Svart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457200" y="4767263"/>
            <a:ext cx="2895600" cy="273844"/>
          </a:xfrm>
        </p:spPr>
        <p:txBody>
          <a:bodyPr/>
          <a:lstStyle>
            <a:lvl1pPr algn="l">
              <a:defRPr>
                <a:solidFill>
                  <a:srgbClr val="E0DDD7"/>
                </a:solidFill>
              </a:defRPr>
            </a:lvl1pPr>
          </a:lstStyle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700421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/>
        </p:nvSpPr>
        <p:spPr>
          <a:xfrm>
            <a:off x="0" y="1304925"/>
            <a:ext cx="9144000" cy="38385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>
                <a:noFill/>
              </a:ln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0" y="0"/>
            <a:ext cx="9144000" cy="13049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>
                <a:noFill/>
              </a:ln>
            </a:endParaRPr>
          </a:p>
        </p:txBody>
      </p:sp>
      <p:sp>
        <p:nvSpPr>
          <p:cNvPr id="14" name="Rubrik 1"/>
          <p:cNvSpPr>
            <a:spLocks noGrp="1"/>
          </p:cNvSpPr>
          <p:nvPr>
            <p:ph type="ctrTitle"/>
          </p:nvPr>
        </p:nvSpPr>
        <p:spPr>
          <a:xfrm>
            <a:off x="1095729" y="2279544"/>
            <a:ext cx="7673510" cy="1102519"/>
          </a:xfrm>
        </p:spPr>
        <p:txBody>
          <a:bodyPr anchor="b"/>
          <a:lstStyle>
            <a:lvl1pPr>
              <a:defRPr b="0" cap="none" spc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15" name="Underrubrik 2"/>
          <p:cNvSpPr>
            <a:spLocks noGrp="1"/>
          </p:cNvSpPr>
          <p:nvPr>
            <p:ph type="subTitle" idx="1"/>
          </p:nvPr>
        </p:nvSpPr>
        <p:spPr>
          <a:xfrm>
            <a:off x="1114395" y="3382063"/>
            <a:ext cx="7678959" cy="74145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i="0" cap="none" spc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pic>
        <p:nvPicPr>
          <p:cNvPr id="8" name="Bildobjekt 10" descr="slu_logo_hake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2921143" cy="13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34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/>
        </p:nvSpPr>
        <p:spPr>
          <a:xfrm>
            <a:off x="0" y="1304925"/>
            <a:ext cx="9144000" cy="383857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>
                <a:noFill/>
              </a:ln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0" y="0"/>
            <a:ext cx="9144000" cy="13049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>
                <a:noFill/>
              </a:ln>
            </a:endParaRPr>
          </a:p>
        </p:txBody>
      </p:sp>
      <p:pic>
        <p:nvPicPr>
          <p:cNvPr id="11" name="Bildobjekt 10" descr="slu_logo_hake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2921143" cy="1302857"/>
          </a:xfrm>
          <a:prstGeom prst="rect">
            <a:avLst/>
          </a:prstGeom>
        </p:spPr>
      </p:pic>
      <p:sp>
        <p:nvSpPr>
          <p:cNvPr id="7" name="Rubrik 1"/>
          <p:cNvSpPr>
            <a:spLocks noGrp="1"/>
          </p:cNvSpPr>
          <p:nvPr>
            <p:ph type="ctrTitle"/>
          </p:nvPr>
        </p:nvSpPr>
        <p:spPr>
          <a:xfrm>
            <a:off x="1095729" y="2279544"/>
            <a:ext cx="7673510" cy="1102519"/>
          </a:xfrm>
        </p:spPr>
        <p:txBody>
          <a:bodyPr anchor="b"/>
          <a:lstStyle>
            <a:lvl1pPr>
              <a:defRPr b="0" cap="none" spc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8" name="Underrubrik 2"/>
          <p:cNvSpPr>
            <a:spLocks noGrp="1"/>
          </p:cNvSpPr>
          <p:nvPr>
            <p:ph type="subTitle" idx="1"/>
          </p:nvPr>
        </p:nvSpPr>
        <p:spPr>
          <a:xfrm>
            <a:off x="1114395" y="3382063"/>
            <a:ext cx="7678959" cy="74145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i="0" cap="none" spc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142748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>
          <a:xfrm>
            <a:off x="0" y="1304925"/>
            <a:ext cx="9144000" cy="38385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>
                <a:noFill/>
              </a:ln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0" y="0"/>
            <a:ext cx="9144000" cy="13049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>
                <a:noFill/>
              </a:ln>
            </a:endParaRPr>
          </a:p>
        </p:txBody>
      </p:sp>
      <p:pic>
        <p:nvPicPr>
          <p:cNvPr id="11" name="Bildobjekt 10" descr="slu_logo_hake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3898900" cy="1304925"/>
          </a:xfrm>
          <a:prstGeom prst="rect">
            <a:avLst/>
          </a:prstGeom>
        </p:spPr>
      </p:pic>
      <p:sp>
        <p:nvSpPr>
          <p:cNvPr id="8" name="Rektangel 7"/>
          <p:cNvSpPr/>
          <p:nvPr userDrawn="1"/>
        </p:nvSpPr>
        <p:spPr>
          <a:xfrm>
            <a:off x="0" y="0"/>
            <a:ext cx="9144000" cy="13049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>
                <a:noFill/>
              </a:ln>
            </a:endParaRPr>
          </a:p>
        </p:txBody>
      </p:sp>
      <p:sp>
        <p:nvSpPr>
          <p:cNvPr id="19" name="Rubrik 1"/>
          <p:cNvSpPr>
            <a:spLocks noGrp="1"/>
          </p:cNvSpPr>
          <p:nvPr>
            <p:ph type="ctrTitle"/>
          </p:nvPr>
        </p:nvSpPr>
        <p:spPr>
          <a:xfrm>
            <a:off x="1095729" y="2279544"/>
            <a:ext cx="7673510" cy="1102519"/>
          </a:xfrm>
        </p:spPr>
        <p:txBody>
          <a:bodyPr anchor="b"/>
          <a:lstStyle>
            <a:lvl1pPr>
              <a:defRPr b="0" cap="none" spc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20" name="Underrubrik 2"/>
          <p:cNvSpPr>
            <a:spLocks noGrp="1"/>
          </p:cNvSpPr>
          <p:nvPr>
            <p:ph type="subTitle" idx="1"/>
          </p:nvPr>
        </p:nvSpPr>
        <p:spPr>
          <a:xfrm>
            <a:off x="1114395" y="3382063"/>
            <a:ext cx="7678959" cy="74145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i="0" cap="none" spc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pic>
        <p:nvPicPr>
          <p:cNvPr id="12" name="Bildobjekt 10" descr="slu_logo_hake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2921143" cy="13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06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/>
        </p:nvSpPr>
        <p:spPr>
          <a:xfrm>
            <a:off x="0" y="1304925"/>
            <a:ext cx="9144000" cy="38385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>
                <a:noFill/>
              </a:ln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0" y="0"/>
            <a:ext cx="9144000" cy="13049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>
                <a:noFill/>
              </a:ln>
            </a:endParaRPr>
          </a:p>
        </p:txBody>
      </p:sp>
      <p:sp>
        <p:nvSpPr>
          <p:cNvPr id="14" name="Rubrik 1"/>
          <p:cNvSpPr>
            <a:spLocks noGrp="1"/>
          </p:cNvSpPr>
          <p:nvPr>
            <p:ph type="ctrTitle"/>
          </p:nvPr>
        </p:nvSpPr>
        <p:spPr>
          <a:xfrm>
            <a:off x="1095729" y="2279544"/>
            <a:ext cx="7673510" cy="1102519"/>
          </a:xfrm>
        </p:spPr>
        <p:txBody>
          <a:bodyPr anchor="b"/>
          <a:lstStyle>
            <a:lvl1pPr>
              <a:defRPr b="0" cap="none" spc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15" name="Underrubrik 2"/>
          <p:cNvSpPr>
            <a:spLocks noGrp="1"/>
          </p:cNvSpPr>
          <p:nvPr>
            <p:ph type="subTitle" idx="1"/>
          </p:nvPr>
        </p:nvSpPr>
        <p:spPr>
          <a:xfrm>
            <a:off x="1114395" y="3382063"/>
            <a:ext cx="7678959" cy="74145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i="0" cap="none" spc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pic>
        <p:nvPicPr>
          <p:cNvPr id="7" name="Bildobjekt 10" descr="slu_logo_hake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2921143" cy="13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534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/>
        </p:nvSpPr>
        <p:spPr>
          <a:xfrm>
            <a:off x="0" y="1304925"/>
            <a:ext cx="9144000" cy="3838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>
                <a:noFill/>
              </a:ln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0" y="0"/>
            <a:ext cx="9144000" cy="13049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>
                <a:noFill/>
              </a:ln>
            </a:endParaRPr>
          </a:p>
        </p:txBody>
      </p:sp>
      <p:sp>
        <p:nvSpPr>
          <p:cNvPr id="7" name="Rubrik 1"/>
          <p:cNvSpPr>
            <a:spLocks noGrp="1"/>
          </p:cNvSpPr>
          <p:nvPr>
            <p:ph type="ctrTitle"/>
          </p:nvPr>
        </p:nvSpPr>
        <p:spPr>
          <a:xfrm>
            <a:off x="1095729" y="2279544"/>
            <a:ext cx="7673510" cy="1102519"/>
          </a:xfrm>
        </p:spPr>
        <p:txBody>
          <a:bodyPr anchor="b"/>
          <a:lstStyle>
            <a:lvl1pPr>
              <a:defRPr b="0" cap="none" spc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8" name="Underrubrik 2"/>
          <p:cNvSpPr>
            <a:spLocks noGrp="1"/>
          </p:cNvSpPr>
          <p:nvPr>
            <p:ph type="subTitle" idx="1"/>
          </p:nvPr>
        </p:nvSpPr>
        <p:spPr>
          <a:xfrm>
            <a:off x="1114395" y="3382063"/>
            <a:ext cx="7678959" cy="74145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i="0" cap="none" spc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pic>
        <p:nvPicPr>
          <p:cNvPr id="12" name="Bildobjekt 10" descr="slu_logo_hake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2921143" cy="13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81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/>
        </p:nvSpPr>
        <p:spPr>
          <a:xfrm>
            <a:off x="0" y="1304925"/>
            <a:ext cx="9144000" cy="3838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>
                <a:noFill/>
              </a:ln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0" y="0"/>
            <a:ext cx="9144000" cy="13049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>
                <a:noFill/>
              </a:ln>
            </a:endParaRPr>
          </a:p>
        </p:txBody>
      </p:sp>
      <p:sp>
        <p:nvSpPr>
          <p:cNvPr id="14" name="Rubrik 1"/>
          <p:cNvSpPr>
            <a:spLocks noGrp="1"/>
          </p:cNvSpPr>
          <p:nvPr>
            <p:ph type="ctrTitle"/>
          </p:nvPr>
        </p:nvSpPr>
        <p:spPr>
          <a:xfrm>
            <a:off x="1095729" y="2279544"/>
            <a:ext cx="7673510" cy="1102519"/>
          </a:xfrm>
        </p:spPr>
        <p:txBody>
          <a:bodyPr anchor="b"/>
          <a:lstStyle>
            <a:lvl1pPr>
              <a:defRPr b="0" cap="none" spc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15" name="Underrubrik 2"/>
          <p:cNvSpPr>
            <a:spLocks noGrp="1"/>
          </p:cNvSpPr>
          <p:nvPr>
            <p:ph type="subTitle" idx="1"/>
          </p:nvPr>
        </p:nvSpPr>
        <p:spPr>
          <a:xfrm>
            <a:off x="1114395" y="3382063"/>
            <a:ext cx="7678959" cy="74145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i="0" cap="none" spc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pic>
        <p:nvPicPr>
          <p:cNvPr id="7" name="Bildobjekt 10" descr="slu_logo_hake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2921143" cy="13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74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/>
        </p:nvSpPr>
        <p:spPr>
          <a:xfrm>
            <a:off x="0" y="1304925"/>
            <a:ext cx="9144000" cy="38385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>
                <a:noFill/>
              </a:ln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0" y="0"/>
            <a:ext cx="9144000" cy="13049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>
                <a:noFill/>
              </a:ln>
            </a:endParaRPr>
          </a:p>
        </p:txBody>
      </p:sp>
      <p:sp>
        <p:nvSpPr>
          <p:cNvPr id="14" name="Rubrik 1"/>
          <p:cNvSpPr>
            <a:spLocks noGrp="1"/>
          </p:cNvSpPr>
          <p:nvPr>
            <p:ph type="ctrTitle"/>
          </p:nvPr>
        </p:nvSpPr>
        <p:spPr>
          <a:xfrm>
            <a:off x="1095729" y="2279544"/>
            <a:ext cx="7673510" cy="1102519"/>
          </a:xfrm>
        </p:spPr>
        <p:txBody>
          <a:bodyPr anchor="b"/>
          <a:lstStyle>
            <a:lvl1pPr>
              <a:defRPr b="0" cap="none" spc="0">
                <a:ln w="18415" cmpd="sng">
                  <a:noFill/>
                  <a:prstDash val="solid"/>
                </a:ln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15" name="Underrubrik 2"/>
          <p:cNvSpPr>
            <a:spLocks noGrp="1"/>
          </p:cNvSpPr>
          <p:nvPr>
            <p:ph type="subTitle" idx="1"/>
          </p:nvPr>
        </p:nvSpPr>
        <p:spPr>
          <a:xfrm>
            <a:off x="1114395" y="3382063"/>
            <a:ext cx="7678959" cy="74145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i="0" cap="none" spc="0">
                <a:ln w="18415" cmpd="sng">
                  <a:noFill/>
                  <a:prstDash val="solid"/>
                </a:ln>
                <a:solidFill>
                  <a:srgbClr val="000000"/>
                </a:solidFill>
                <a:effectLst/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pic>
        <p:nvPicPr>
          <p:cNvPr id="7" name="Bildobjekt 10" descr="slu_logo_hake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2921143" cy="13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62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r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/>
        </p:nvSpPr>
        <p:spPr>
          <a:xfrm>
            <a:off x="0" y="1304925"/>
            <a:ext cx="9144000" cy="3838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>
                <a:noFill/>
              </a:ln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0" y="0"/>
            <a:ext cx="9144000" cy="13049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>
                <a:noFill/>
              </a:ln>
            </a:endParaRPr>
          </a:p>
        </p:txBody>
      </p:sp>
      <p:sp>
        <p:nvSpPr>
          <p:cNvPr id="7" name="Rubrik 1"/>
          <p:cNvSpPr>
            <a:spLocks noGrp="1"/>
          </p:cNvSpPr>
          <p:nvPr>
            <p:ph type="ctrTitle"/>
          </p:nvPr>
        </p:nvSpPr>
        <p:spPr>
          <a:xfrm>
            <a:off x="1095729" y="2279544"/>
            <a:ext cx="7673510" cy="1102519"/>
          </a:xfrm>
        </p:spPr>
        <p:txBody>
          <a:bodyPr anchor="b"/>
          <a:lstStyle>
            <a:lvl1pPr>
              <a:defRPr b="0" cap="none" spc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8" name="Underrubrik 2"/>
          <p:cNvSpPr>
            <a:spLocks noGrp="1"/>
          </p:cNvSpPr>
          <p:nvPr>
            <p:ph type="subTitle" idx="1"/>
          </p:nvPr>
        </p:nvSpPr>
        <p:spPr>
          <a:xfrm>
            <a:off x="1106356" y="3382063"/>
            <a:ext cx="7678959" cy="74145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i="0" cap="none" spc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pic>
        <p:nvPicPr>
          <p:cNvPr id="12" name="Bildobjekt 10" descr="slu_logo_hake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2921143" cy="13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22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ög Rubrik (endast 1 rad) och 2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727380"/>
            <a:ext cx="8229600" cy="6017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7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457200" y="4767263"/>
            <a:ext cx="2895600" cy="273844"/>
          </a:xfrm>
        </p:spPr>
        <p:txBody>
          <a:bodyPr/>
          <a:lstStyle>
            <a:lvl1pPr algn="l">
              <a:defRPr/>
            </a:lvl1pPr>
          </a:lstStyle>
          <a:p>
            <a:endParaRPr lang="sv-SE"/>
          </a:p>
        </p:txBody>
      </p:sp>
      <p:sp>
        <p:nvSpPr>
          <p:cNvPr id="5" name="Platshållare för innehåll 2"/>
          <p:cNvSpPr>
            <a:spLocks noGrp="1"/>
          </p:cNvSpPr>
          <p:nvPr>
            <p:ph idx="1"/>
          </p:nvPr>
        </p:nvSpPr>
        <p:spPr>
          <a:xfrm>
            <a:off x="457200" y="1383618"/>
            <a:ext cx="4042792" cy="3306859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6" name="Platshållare för innehåll 2"/>
          <p:cNvSpPr>
            <a:spLocks noGrp="1"/>
          </p:cNvSpPr>
          <p:nvPr>
            <p:ph idx="12"/>
          </p:nvPr>
        </p:nvSpPr>
        <p:spPr>
          <a:xfrm>
            <a:off x="4648200" y="1383618"/>
            <a:ext cx="4042792" cy="33068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593230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ög Rubrik (endast 1 rad) och innehåll (Svart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1"/>
          <p:cNvSpPr>
            <a:spLocks noGrp="1"/>
          </p:cNvSpPr>
          <p:nvPr>
            <p:ph type="title"/>
          </p:nvPr>
        </p:nvSpPr>
        <p:spPr>
          <a:xfrm>
            <a:off x="457200" y="727380"/>
            <a:ext cx="8229600" cy="6017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8" name="Platshållare för innehåll 2"/>
          <p:cNvSpPr>
            <a:spLocks noGrp="1"/>
          </p:cNvSpPr>
          <p:nvPr>
            <p:ph idx="1"/>
          </p:nvPr>
        </p:nvSpPr>
        <p:spPr>
          <a:xfrm>
            <a:off x="457200" y="1329172"/>
            <a:ext cx="8229600" cy="32654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457200" y="4767263"/>
            <a:ext cx="2895600" cy="273844"/>
          </a:xfrm>
        </p:spPr>
        <p:txBody>
          <a:bodyPr/>
          <a:lstStyle>
            <a:lvl1pPr algn="l">
              <a:defRPr/>
            </a:lvl1pPr>
          </a:lstStyle>
          <a:p>
            <a:endParaRPr lang="sv-SE"/>
          </a:p>
        </p:txBody>
      </p:sp>
      <p:pic>
        <p:nvPicPr>
          <p:cNvPr id="7" name="Bildobjekt 6" descr="slu_logo_vi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-1"/>
            <a:ext cx="706012" cy="7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49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Hög Rubrik (endast 1 rad) och 2 innehåll (Svart)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457200" y="4767263"/>
            <a:ext cx="2895600" cy="273844"/>
          </a:xfrm>
        </p:spPr>
        <p:txBody>
          <a:bodyPr/>
          <a:lstStyle>
            <a:lvl1pPr algn="l">
              <a:defRPr/>
            </a:lvl1pPr>
          </a:lstStyle>
          <a:p>
            <a:endParaRPr lang="sv-SE"/>
          </a:p>
        </p:txBody>
      </p:sp>
      <p:sp>
        <p:nvSpPr>
          <p:cNvPr id="7" name="Rubrik 1"/>
          <p:cNvSpPr>
            <a:spLocks noGrp="1"/>
          </p:cNvSpPr>
          <p:nvPr>
            <p:ph type="title"/>
          </p:nvPr>
        </p:nvSpPr>
        <p:spPr>
          <a:xfrm>
            <a:off x="457200" y="727380"/>
            <a:ext cx="8229600" cy="6017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10" name="Platshållare för innehåll 2"/>
          <p:cNvSpPr>
            <a:spLocks noGrp="1"/>
          </p:cNvSpPr>
          <p:nvPr>
            <p:ph idx="1"/>
          </p:nvPr>
        </p:nvSpPr>
        <p:spPr>
          <a:xfrm>
            <a:off x="457200" y="1383618"/>
            <a:ext cx="4042792" cy="3306859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Platshållare för innehåll 2"/>
          <p:cNvSpPr>
            <a:spLocks noGrp="1"/>
          </p:cNvSpPr>
          <p:nvPr>
            <p:ph idx="12"/>
          </p:nvPr>
        </p:nvSpPr>
        <p:spPr>
          <a:xfrm>
            <a:off x="4648200" y="1383618"/>
            <a:ext cx="4042792" cy="33068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pic>
        <p:nvPicPr>
          <p:cNvPr id="8" name="Bildobjekt 7" descr="slu_logo_vit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-1"/>
            <a:ext cx="706012" cy="7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913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/>
        </p:nvSpPr>
        <p:spPr>
          <a:xfrm>
            <a:off x="0" y="1304925"/>
            <a:ext cx="9144000" cy="3838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>
                <a:noFill/>
              </a:ln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0" y="0"/>
            <a:ext cx="9144000" cy="13049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>
                <a:noFill/>
              </a:ln>
            </a:endParaRPr>
          </a:p>
        </p:txBody>
      </p:sp>
      <p:sp>
        <p:nvSpPr>
          <p:cNvPr id="7" name="Rubrik 1"/>
          <p:cNvSpPr>
            <a:spLocks noGrp="1"/>
          </p:cNvSpPr>
          <p:nvPr>
            <p:ph type="ctrTitle"/>
          </p:nvPr>
        </p:nvSpPr>
        <p:spPr>
          <a:xfrm>
            <a:off x="1095729" y="2279544"/>
            <a:ext cx="7673510" cy="1102519"/>
          </a:xfrm>
        </p:spPr>
        <p:txBody>
          <a:bodyPr anchor="b"/>
          <a:lstStyle>
            <a:lvl1pPr>
              <a:defRPr b="0" cap="none" spc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8" name="Underrubrik 2"/>
          <p:cNvSpPr>
            <a:spLocks noGrp="1"/>
          </p:cNvSpPr>
          <p:nvPr>
            <p:ph type="subTitle" idx="1"/>
          </p:nvPr>
        </p:nvSpPr>
        <p:spPr>
          <a:xfrm>
            <a:off x="1114395" y="3382063"/>
            <a:ext cx="7678959" cy="74145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i="0" cap="none" spc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pic>
        <p:nvPicPr>
          <p:cNvPr id="12" name="Bildobjekt 10" descr="slu_logo_hake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2921143" cy="13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81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/>
        </p:nvSpPr>
        <p:spPr>
          <a:xfrm>
            <a:off x="0" y="1304925"/>
            <a:ext cx="9144000" cy="38385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>
                <a:noFill/>
              </a:ln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0" y="0"/>
            <a:ext cx="9144000" cy="13049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>
                <a:noFill/>
              </a:ln>
            </a:endParaRPr>
          </a:p>
        </p:txBody>
      </p:sp>
      <p:sp>
        <p:nvSpPr>
          <p:cNvPr id="14" name="Rubrik 1"/>
          <p:cNvSpPr>
            <a:spLocks noGrp="1"/>
          </p:cNvSpPr>
          <p:nvPr>
            <p:ph type="ctrTitle"/>
          </p:nvPr>
        </p:nvSpPr>
        <p:spPr>
          <a:xfrm>
            <a:off x="1095729" y="2279544"/>
            <a:ext cx="7673510" cy="1102519"/>
          </a:xfrm>
        </p:spPr>
        <p:txBody>
          <a:bodyPr anchor="b"/>
          <a:lstStyle>
            <a:lvl1pPr>
              <a:defRPr b="0" cap="none" spc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15" name="Underrubrik 2"/>
          <p:cNvSpPr>
            <a:spLocks noGrp="1"/>
          </p:cNvSpPr>
          <p:nvPr>
            <p:ph type="subTitle" idx="1"/>
          </p:nvPr>
        </p:nvSpPr>
        <p:spPr>
          <a:xfrm>
            <a:off x="1114395" y="3382063"/>
            <a:ext cx="7678959" cy="74145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i="0" cap="none" spc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pic>
        <p:nvPicPr>
          <p:cNvPr id="7" name="Bildobjekt 10" descr="slu_logo_hake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2921143" cy="13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74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/>
        </p:nvSpPr>
        <p:spPr>
          <a:xfrm>
            <a:off x="0" y="1304925"/>
            <a:ext cx="9144000" cy="38385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>
                <a:noFill/>
              </a:ln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0" y="0"/>
            <a:ext cx="9144000" cy="13049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>
                <a:noFill/>
              </a:ln>
            </a:endParaRPr>
          </a:p>
        </p:txBody>
      </p:sp>
      <p:sp>
        <p:nvSpPr>
          <p:cNvPr id="14" name="Rubrik 1"/>
          <p:cNvSpPr>
            <a:spLocks noGrp="1"/>
          </p:cNvSpPr>
          <p:nvPr>
            <p:ph type="ctrTitle"/>
          </p:nvPr>
        </p:nvSpPr>
        <p:spPr>
          <a:xfrm>
            <a:off x="1095729" y="2279544"/>
            <a:ext cx="7673510" cy="1102519"/>
          </a:xfrm>
        </p:spPr>
        <p:txBody>
          <a:bodyPr anchor="b"/>
          <a:lstStyle>
            <a:lvl1pPr>
              <a:defRPr b="0" cap="none" spc="0">
                <a:ln w="18415" cmpd="sng">
                  <a:noFill/>
                  <a:prstDash val="solid"/>
                </a:ln>
                <a:solidFill>
                  <a:srgbClr val="000000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15" name="Underrubrik 2"/>
          <p:cNvSpPr>
            <a:spLocks noGrp="1"/>
          </p:cNvSpPr>
          <p:nvPr>
            <p:ph type="subTitle" idx="1"/>
          </p:nvPr>
        </p:nvSpPr>
        <p:spPr>
          <a:xfrm>
            <a:off x="1114395" y="3382063"/>
            <a:ext cx="7678959" cy="74145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i="0" cap="none" spc="0">
                <a:ln w="18415" cmpd="sng">
                  <a:noFill/>
                  <a:prstDash val="solid"/>
                </a:ln>
                <a:solidFill>
                  <a:srgbClr val="000000"/>
                </a:solidFill>
                <a:effectLst/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pic>
        <p:nvPicPr>
          <p:cNvPr id="7" name="Bildobjekt 10" descr="slu_logo_hake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2921143" cy="13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62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/>
        </p:nvSpPr>
        <p:spPr>
          <a:xfrm>
            <a:off x="0" y="1304925"/>
            <a:ext cx="9144000" cy="3838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>
                <a:noFill/>
              </a:ln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0" y="0"/>
            <a:ext cx="9144000" cy="13049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>
              <a:ln>
                <a:noFill/>
              </a:ln>
            </a:endParaRPr>
          </a:p>
        </p:txBody>
      </p:sp>
      <p:sp>
        <p:nvSpPr>
          <p:cNvPr id="7" name="Rubrik 1"/>
          <p:cNvSpPr>
            <a:spLocks noGrp="1"/>
          </p:cNvSpPr>
          <p:nvPr>
            <p:ph type="ctrTitle"/>
          </p:nvPr>
        </p:nvSpPr>
        <p:spPr>
          <a:xfrm>
            <a:off x="1095729" y="2279544"/>
            <a:ext cx="7673510" cy="1102519"/>
          </a:xfrm>
        </p:spPr>
        <p:txBody>
          <a:bodyPr anchor="b"/>
          <a:lstStyle>
            <a:lvl1pPr>
              <a:defRPr b="0" cap="none" spc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8" name="Underrubrik 2"/>
          <p:cNvSpPr>
            <a:spLocks noGrp="1"/>
          </p:cNvSpPr>
          <p:nvPr>
            <p:ph type="subTitle" idx="1"/>
          </p:nvPr>
        </p:nvSpPr>
        <p:spPr>
          <a:xfrm>
            <a:off x="1106356" y="3382063"/>
            <a:ext cx="7678959" cy="741459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b="0" i="0" cap="none" spc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 dirty="0"/>
          </a:p>
        </p:txBody>
      </p:sp>
      <p:pic>
        <p:nvPicPr>
          <p:cNvPr id="12" name="Bildobjekt 10" descr="slu_logo_hake_rgb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2921143" cy="130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224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1087763"/>
            <a:ext cx="8229600" cy="6017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689554"/>
            <a:ext cx="8229600" cy="290506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457200" y="4767263"/>
            <a:ext cx="2895600" cy="273844"/>
          </a:xfrm>
        </p:spPr>
        <p:txBody>
          <a:bodyPr/>
          <a:lstStyle>
            <a:lvl1pPr algn="l">
              <a:defRPr/>
            </a:lvl1pPr>
          </a:lstStyle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0580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ög Rubrik (endast 1 rad)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727380"/>
            <a:ext cx="8229600" cy="60179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57200" y="1329172"/>
            <a:ext cx="8229600" cy="32654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7" name="Platshållare för sidfot 5"/>
          <p:cNvSpPr>
            <a:spLocks noGrp="1"/>
          </p:cNvSpPr>
          <p:nvPr>
            <p:ph type="ftr" sz="quarter" idx="11"/>
          </p:nvPr>
        </p:nvSpPr>
        <p:spPr>
          <a:xfrm>
            <a:off x="457200" y="4767263"/>
            <a:ext cx="2895600" cy="273844"/>
          </a:xfrm>
        </p:spPr>
        <p:txBody>
          <a:bodyPr/>
          <a:lstStyle>
            <a:lvl1pPr algn="l">
              <a:defRPr/>
            </a:lvl1pPr>
          </a:lstStyle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98465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70568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sv-SE" dirty="0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62935"/>
            <a:ext cx="8229600" cy="3031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err="1" smtClean="0"/>
              <a:t>asdasd</a:t>
            </a:r>
            <a:endParaRPr lang="sv-SE" dirty="0" smtClean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57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6"/>
                </a:solidFill>
              </a:defRPr>
            </a:lvl1pPr>
          </a:lstStyle>
          <a:p>
            <a:endParaRPr lang="sv-SE"/>
          </a:p>
        </p:txBody>
      </p:sp>
      <p:pic>
        <p:nvPicPr>
          <p:cNvPr id="7" name="Bildobjekt 6" descr="slu_logo_rgb.eps"/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-1"/>
            <a:ext cx="706012" cy="70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05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  <p:sldLayoutId id="2147483711" r:id="rId18"/>
    <p:sldLayoutId id="2147483712" r:id="rId19"/>
    <p:sldLayoutId id="2147483713" r:id="rId20"/>
    <p:sldLayoutId id="2147483714" r:id="rId21"/>
    <p:sldLayoutId id="2147483715" r:id="rId22"/>
    <p:sldLayoutId id="2147483716" r:id="rId23"/>
    <p:sldLayoutId id="2147483717" r:id="rId24"/>
    <p:sldLayoutId id="2147483718" r:id="rId25"/>
    <p:sldLayoutId id="2147483719" r:id="rId26"/>
    <p:sldLayoutId id="2147483720" r:id="rId27"/>
    <p:sldLayoutId id="2147483721" r:id="rId28"/>
    <p:sldLayoutId id="2147483722" r:id="rId29"/>
    <p:sldLayoutId id="2147483663" r:id="rId30"/>
    <p:sldLayoutId id="2147483664" r:id="rId31"/>
    <p:sldLayoutId id="2147483665" r:id="rId32"/>
    <p:sldLayoutId id="2147483666" r:id="rId33"/>
    <p:sldLayoutId id="2147483689" r:id="rId34"/>
    <p:sldLayoutId id="2147483690" r:id="rId35"/>
    <p:sldLayoutId id="2147483667" r:id="rId36"/>
    <p:sldLayoutId id="2147483686" r:id="rId37"/>
    <p:sldLayoutId id="2147483685" r:id="rId38"/>
    <p:sldLayoutId id="2147483687" r:id="rId3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-285750" algn="l" defTabSz="457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88000" indent="284400" algn="l" defTabSz="4572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Font typeface="Lucida Grande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24400" marR="0" indent="-285750" algn="l" defTabSz="4572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tx2"/>
        </a:buClr>
        <a:buSzTx/>
        <a:buFont typeface="Arial"/>
        <a:buChar char="•"/>
        <a:tabLst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540000" indent="284400" algn="l" defTabSz="457200" rtl="0" eaLnBrk="1" latinLnBrk="0" hangingPunct="1">
        <a:spcBef>
          <a:spcPct val="20000"/>
        </a:spcBef>
        <a:buClrTx/>
        <a:buFont typeface="Arial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095729" y="1871176"/>
            <a:ext cx="7673510" cy="1102519"/>
          </a:xfrm>
        </p:spPr>
        <p:txBody>
          <a:bodyPr/>
          <a:lstStyle/>
          <a:p>
            <a:r>
              <a:rPr lang="sv-SE" dirty="0" smtClean="0"/>
              <a:t>Species </a:t>
            </a:r>
            <a:r>
              <a:rPr lang="sv-SE" dirty="0" err="1" smtClean="0"/>
              <a:t>Selection</a:t>
            </a:r>
            <a:r>
              <a:rPr lang="sv-SE" dirty="0" smtClean="0"/>
              <a:t> in RDBES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095729" y="2886763"/>
            <a:ext cx="7678959" cy="741459"/>
          </a:xfrm>
        </p:spPr>
        <p:txBody>
          <a:bodyPr>
            <a:normAutofit/>
          </a:bodyPr>
          <a:lstStyle/>
          <a:p>
            <a:r>
              <a:rPr lang="sv-SE" dirty="0" smtClean="0"/>
              <a:t>[</a:t>
            </a:r>
            <a:r>
              <a:rPr lang="sv-SE" dirty="0" err="1" smtClean="0"/>
              <a:t>How</a:t>
            </a:r>
            <a:r>
              <a:rPr lang="sv-SE" dirty="0" smtClean="0"/>
              <a:t> </a:t>
            </a:r>
            <a:r>
              <a:rPr lang="sv-SE" dirty="0" err="1" smtClean="0"/>
              <a:t>can</a:t>
            </a:r>
            <a:r>
              <a:rPr lang="sv-SE" dirty="0" smtClean="0"/>
              <a:t> it </a:t>
            </a:r>
            <a:r>
              <a:rPr lang="sv-SE" dirty="0" err="1" smtClean="0"/>
              <a:t>help</a:t>
            </a:r>
            <a:r>
              <a:rPr lang="sv-SE" dirty="0" smtClean="0"/>
              <a:t> to </a:t>
            </a:r>
            <a:r>
              <a:rPr lang="sv-SE" dirty="0" err="1" smtClean="0"/>
              <a:t>accurately</a:t>
            </a:r>
            <a:r>
              <a:rPr lang="sv-SE" dirty="0" smtClean="0"/>
              <a:t> record the </a:t>
            </a:r>
            <a:r>
              <a:rPr lang="sv-SE" dirty="0" err="1" smtClean="0"/>
              <a:t>zeros</a:t>
            </a:r>
            <a:r>
              <a:rPr lang="sv-SE" dirty="0" smtClean="0"/>
              <a:t>?]</a:t>
            </a:r>
            <a:endParaRPr lang="sv-SE" dirty="0"/>
          </a:p>
        </p:txBody>
      </p:sp>
      <p:sp>
        <p:nvSpPr>
          <p:cNvPr id="4" name="Underrubrik 2"/>
          <p:cNvSpPr txBox="1">
            <a:spLocks/>
          </p:cNvSpPr>
          <p:nvPr/>
        </p:nvSpPr>
        <p:spPr>
          <a:xfrm>
            <a:off x="5548884" y="4772770"/>
            <a:ext cx="3595116" cy="7414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Arial"/>
              <a:buNone/>
              <a:defRPr sz="2000" b="0" i="0" kern="1200" cap="none" spc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/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Lucida Grande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marR="0" indent="0" algn="ctr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/>
              <a:buNone/>
              <a:tabLst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Tx/>
              <a:buFont typeface="Arial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dirty="0" smtClean="0"/>
              <a:t>WKRDBES-POP, CPH, 18-22 Feb 2019</a:t>
            </a:r>
            <a:endParaRPr lang="sv-SE" sz="1400" dirty="0"/>
          </a:p>
        </p:txBody>
      </p:sp>
      <p:sp>
        <p:nvSpPr>
          <p:cNvPr id="5" name="Rectangle 4"/>
          <p:cNvSpPr/>
          <p:nvPr/>
        </p:nvSpPr>
        <p:spPr>
          <a:xfrm>
            <a:off x="1095729" y="3619950"/>
            <a:ext cx="112082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400" dirty="0" smtClean="0">
                <a:solidFill>
                  <a:schemeClr val="bg1"/>
                </a:solidFill>
              </a:rPr>
              <a:t>Nuno Prista</a:t>
            </a:r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16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4840" y="946706"/>
            <a:ext cx="8229600" cy="601791"/>
          </a:xfrm>
        </p:spPr>
        <p:txBody>
          <a:bodyPr/>
          <a:lstStyle/>
          <a:p>
            <a:r>
              <a:rPr lang="sv-SE" sz="3200" dirty="0" err="1" smtClean="0"/>
              <a:t>How</a:t>
            </a:r>
            <a:r>
              <a:rPr lang="sv-SE" sz="3200" dirty="0" smtClean="0"/>
              <a:t> </a:t>
            </a:r>
            <a:r>
              <a:rPr lang="sv-SE" sz="3200" dirty="0" err="1" smtClean="0"/>
              <a:t>we</a:t>
            </a:r>
            <a:r>
              <a:rPr lang="sv-SE" sz="3200" dirty="0" smtClean="0"/>
              <a:t> </a:t>
            </a:r>
            <a:r>
              <a:rPr lang="sv-SE" sz="3200" dirty="0" err="1" smtClean="0"/>
              <a:t>can</a:t>
            </a:r>
            <a:r>
              <a:rPr lang="sv-SE" sz="3200" dirty="0" smtClean="0"/>
              <a:t> </a:t>
            </a:r>
            <a:r>
              <a:rPr lang="sv-SE" sz="3200" dirty="0" err="1" smtClean="0"/>
              <a:t>distinguish</a:t>
            </a:r>
            <a:r>
              <a:rPr lang="sv-SE" sz="3200" dirty="0" smtClean="0"/>
              <a:t> </a:t>
            </a:r>
            <a:r>
              <a:rPr lang="sv-SE" sz="3200" dirty="0" err="1"/>
              <a:t>true</a:t>
            </a:r>
            <a:r>
              <a:rPr lang="sv-SE" sz="3200" dirty="0"/>
              <a:t> </a:t>
            </a:r>
            <a:r>
              <a:rPr lang="sv-SE" sz="3200" dirty="0" err="1"/>
              <a:t>zeros</a:t>
            </a:r>
            <a:r>
              <a:rPr lang="sv-SE" sz="3200" dirty="0"/>
              <a:t> from NAs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74504"/>
              </p:ext>
            </p:extLst>
          </p:nvPr>
        </p:nvGraphicFramePr>
        <p:xfrm>
          <a:off x="5085332" y="2258184"/>
          <a:ext cx="2473523" cy="195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2793"/>
                <a:gridCol w="479394"/>
                <a:gridCol w="701336"/>
              </a:tblGrid>
              <a:tr h="192881">
                <a:tc>
                  <a:txBody>
                    <a:bodyPr/>
                    <a:lstStyle/>
                    <a:p>
                      <a:r>
                        <a:rPr lang="sv-SE" sz="1000" b="1" dirty="0" smtClean="0"/>
                        <a:t>RDBES </a:t>
                      </a:r>
                      <a:r>
                        <a:rPr lang="sv-SE" sz="1000" b="1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view</a:t>
                      </a:r>
                      <a:endParaRPr lang="en-GB" sz="1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b="1" dirty="0" smtClean="0"/>
                        <a:t>Kg</a:t>
                      </a:r>
                      <a:endParaRPr lang="en-GB" sz="1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b="1" dirty="0" err="1" smtClean="0"/>
                        <a:t>Number</a:t>
                      </a:r>
                      <a:endParaRPr lang="en-GB" sz="1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92881">
                <a:tc>
                  <a:txBody>
                    <a:bodyPr/>
                    <a:lstStyle/>
                    <a:p>
                      <a:r>
                        <a:rPr lang="sv-SE" sz="1000" dirty="0" err="1" smtClean="0">
                          <a:solidFill>
                            <a:schemeClr val="tx1"/>
                          </a:solidFill>
                        </a:rPr>
                        <a:t>Cod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192881">
                <a:tc>
                  <a:txBody>
                    <a:bodyPr/>
                    <a:lstStyle/>
                    <a:p>
                      <a:r>
                        <a:rPr lang="sv-SE" sz="1000" dirty="0" smtClean="0">
                          <a:solidFill>
                            <a:schemeClr val="tx1"/>
                          </a:solidFill>
                        </a:rPr>
                        <a:t>Pollack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192881">
                <a:tc>
                  <a:txBody>
                    <a:bodyPr/>
                    <a:lstStyle/>
                    <a:p>
                      <a:r>
                        <a:rPr lang="sv-SE" sz="1000" dirty="0" err="1" smtClean="0">
                          <a:solidFill>
                            <a:schemeClr val="tx1"/>
                          </a:solidFill>
                        </a:rPr>
                        <a:t>Plaice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2881">
                <a:tc>
                  <a:txBody>
                    <a:bodyPr/>
                    <a:lstStyle/>
                    <a:p>
                      <a:r>
                        <a:rPr lang="sv-SE" sz="1000" dirty="0" err="1" smtClean="0">
                          <a:solidFill>
                            <a:schemeClr val="tx1"/>
                          </a:solidFill>
                        </a:rPr>
                        <a:t>Undulate</a:t>
                      </a:r>
                      <a:r>
                        <a:rPr lang="sv-SE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v-SE" sz="1000" dirty="0" err="1" smtClean="0">
                          <a:solidFill>
                            <a:schemeClr val="tx1"/>
                          </a:solidFill>
                        </a:rPr>
                        <a:t>ray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2881">
                <a:tc>
                  <a:txBody>
                    <a:bodyPr/>
                    <a:lstStyle/>
                    <a:p>
                      <a:r>
                        <a:rPr lang="sv-SE" sz="1000" dirty="0" smtClean="0">
                          <a:solidFill>
                            <a:schemeClr val="tx1"/>
                          </a:solidFill>
                        </a:rPr>
                        <a:t>Common </a:t>
                      </a:r>
                      <a:r>
                        <a:rPr lang="sv-SE" sz="1000" dirty="0" err="1" smtClean="0">
                          <a:solidFill>
                            <a:schemeClr val="tx1"/>
                          </a:solidFill>
                        </a:rPr>
                        <a:t>octopus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288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Blonde </a:t>
                      </a:r>
                      <a:r>
                        <a:rPr lang="sv-SE" sz="100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ray</a:t>
                      </a:r>
                      <a:endParaRPr lang="en-GB" sz="1000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NA</a:t>
                      </a:r>
                      <a:endParaRPr lang="en-GB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92881">
                <a:tc>
                  <a:txBody>
                    <a:bodyPr/>
                    <a:lstStyle/>
                    <a:p>
                      <a:r>
                        <a:rPr lang="sv-SE" sz="100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European</a:t>
                      </a:r>
                      <a:r>
                        <a:rPr lang="sv-SE" sz="1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sv-SE" sz="100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squid</a:t>
                      </a:r>
                      <a:endParaRPr lang="en-GB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554281"/>
              </p:ext>
            </p:extLst>
          </p:nvPr>
        </p:nvGraphicFramePr>
        <p:xfrm>
          <a:off x="2021519" y="3022386"/>
          <a:ext cx="1597981" cy="14742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981"/>
              </a:tblGrid>
              <a:tr h="192881">
                <a:tc>
                  <a:txBody>
                    <a:bodyPr/>
                    <a:lstStyle/>
                    <a:p>
                      <a:r>
                        <a:rPr lang="sv-SE" sz="1000" b="1" dirty="0" err="1" smtClean="0"/>
                        <a:t>Hypothetical</a:t>
                      </a:r>
                      <a:r>
                        <a:rPr lang="sv-SE" sz="1000" b="1" dirty="0" smtClean="0"/>
                        <a:t> </a:t>
                      </a:r>
                      <a:r>
                        <a:rPr lang="sv-SE" sz="1000" b="1" dirty="0" err="1" smtClean="0"/>
                        <a:t>Spp</a:t>
                      </a:r>
                      <a:r>
                        <a:rPr lang="sv-SE" sz="1000" b="1" dirty="0" smtClean="0"/>
                        <a:t> List</a:t>
                      </a:r>
                      <a:endParaRPr lang="en-GB" sz="10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55065">
                <a:tc>
                  <a:txBody>
                    <a:bodyPr/>
                    <a:lstStyle/>
                    <a:p>
                      <a:r>
                        <a:rPr lang="sv-SE" sz="1000" dirty="0" err="1" smtClean="0"/>
                        <a:t>Cod</a:t>
                      </a:r>
                      <a:endParaRPr lang="en-GB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2881">
                <a:tc>
                  <a:txBody>
                    <a:bodyPr/>
                    <a:lstStyle/>
                    <a:p>
                      <a:r>
                        <a:rPr lang="sv-SE" sz="1000" dirty="0" err="1" smtClean="0"/>
                        <a:t>Plaice</a:t>
                      </a:r>
                      <a:endParaRPr lang="en-GB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2881">
                <a:tc>
                  <a:txBody>
                    <a:bodyPr/>
                    <a:lstStyle/>
                    <a:p>
                      <a:r>
                        <a:rPr lang="sv-SE" sz="1000" dirty="0" smtClean="0"/>
                        <a:t>Pollack</a:t>
                      </a:r>
                      <a:endParaRPr lang="en-GB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2881">
                <a:tc>
                  <a:txBody>
                    <a:bodyPr/>
                    <a:lstStyle/>
                    <a:p>
                      <a:r>
                        <a:rPr lang="sv-SE" sz="1000" dirty="0" err="1" smtClean="0"/>
                        <a:t>Undulate</a:t>
                      </a:r>
                      <a:r>
                        <a:rPr lang="sv-SE" sz="1000" dirty="0" smtClean="0"/>
                        <a:t> </a:t>
                      </a:r>
                      <a:r>
                        <a:rPr lang="sv-SE" sz="1000" dirty="0" err="1" smtClean="0"/>
                        <a:t>ray</a:t>
                      </a:r>
                      <a:endParaRPr lang="en-GB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288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dirty="0" smtClean="0"/>
                        <a:t>Common </a:t>
                      </a:r>
                      <a:r>
                        <a:rPr lang="sv-SE" sz="1000" dirty="0" err="1" smtClean="0"/>
                        <a:t>octopus</a:t>
                      </a:r>
                      <a:endParaRPr lang="en-GB" sz="1000" dirty="0" smtClean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465892"/>
              </p:ext>
            </p:extLst>
          </p:nvPr>
        </p:nvGraphicFramePr>
        <p:xfrm>
          <a:off x="905203" y="1972508"/>
          <a:ext cx="2731015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8059"/>
                <a:gridCol w="631916"/>
                <a:gridCol w="701040"/>
              </a:tblGrid>
              <a:tr h="192881">
                <a:tc>
                  <a:txBody>
                    <a:bodyPr/>
                    <a:lstStyle/>
                    <a:p>
                      <a:r>
                        <a:rPr lang="sv-SE" sz="1000" b="1" dirty="0" err="1" smtClean="0"/>
                        <a:t>Field</a:t>
                      </a:r>
                      <a:r>
                        <a:rPr lang="sv-SE" sz="1000" b="1" dirty="0" smtClean="0"/>
                        <a:t> </a:t>
                      </a:r>
                      <a:r>
                        <a:rPr lang="sv-SE" sz="1000" b="1" dirty="0" err="1" smtClean="0"/>
                        <a:t>records</a:t>
                      </a:r>
                      <a:r>
                        <a:rPr lang="sv-SE" sz="1000" b="1" dirty="0" smtClean="0"/>
                        <a:t>/RDB</a:t>
                      </a:r>
                      <a:endParaRPr lang="en-GB" sz="1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b="1" dirty="0" smtClean="0"/>
                        <a:t>Kg</a:t>
                      </a:r>
                      <a:endParaRPr lang="en-GB" sz="1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b="1" dirty="0" err="1" smtClean="0"/>
                        <a:t>Number</a:t>
                      </a:r>
                      <a:endParaRPr lang="en-GB" sz="1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92881">
                <a:tc>
                  <a:txBody>
                    <a:bodyPr/>
                    <a:lstStyle/>
                    <a:p>
                      <a:r>
                        <a:rPr lang="sv-SE" sz="1000" dirty="0" err="1" smtClean="0"/>
                        <a:t>Cod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/>
                        <a:t>200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noFill/>
                  </a:tcPr>
                </a:tc>
              </a:tr>
              <a:tr h="192881">
                <a:tc>
                  <a:txBody>
                    <a:bodyPr/>
                    <a:lstStyle/>
                    <a:p>
                      <a:r>
                        <a:rPr lang="sv-SE" sz="1000" dirty="0" smtClean="0"/>
                        <a:t>Pollack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/>
                        <a:t>2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7482171" y="3306898"/>
            <a:ext cx="572179" cy="289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86384" y="3141451"/>
            <a:ext cx="694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err="1" smtClean="0"/>
              <a:t>True</a:t>
            </a:r>
            <a:r>
              <a:rPr lang="sv-SE" sz="1400" dirty="0" smtClean="0"/>
              <a:t> 0</a:t>
            </a:r>
            <a:endParaRPr lang="en-GB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108910" y="377515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NAs</a:t>
            </a:r>
            <a:endParaRPr lang="en-GB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412332" y="3852503"/>
            <a:ext cx="642018" cy="73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003900" y="2338268"/>
            <a:ext cx="690020" cy="498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7412332" y="3141451"/>
            <a:ext cx="647896" cy="125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1"/>
          </p:cNvCxnSpPr>
          <p:nvPr/>
        </p:nvCxnSpPr>
        <p:spPr>
          <a:xfrm flipH="1">
            <a:off x="7281502" y="3295340"/>
            <a:ext cx="804882" cy="72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357772" y="3929048"/>
            <a:ext cx="696578" cy="153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003900" y="3022386"/>
            <a:ext cx="638380" cy="573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70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4840" y="946706"/>
            <a:ext cx="8229600" cy="601791"/>
          </a:xfrm>
        </p:spPr>
        <p:txBody>
          <a:bodyPr/>
          <a:lstStyle/>
          <a:p>
            <a:r>
              <a:rPr lang="sv-SE" sz="3200" dirty="0" err="1" smtClean="0"/>
              <a:t>How</a:t>
            </a:r>
            <a:r>
              <a:rPr lang="sv-SE" sz="3200" dirty="0" smtClean="0"/>
              <a:t> </a:t>
            </a:r>
            <a:r>
              <a:rPr lang="sv-SE" sz="3200" dirty="0" err="1" smtClean="0"/>
              <a:t>we</a:t>
            </a:r>
            <a:r>
              <a:rPr lang="sv-SE" sz="3200" dirty="0" smtClean="0"/>
              <a:t> </a:t>
            </a:r>
            <a:r>
              <a:rPr lang="sv-SE" sz="3200" dirty="0" err="1" smtClean="0"/>
              <a:t>can</a:t>
            </a:r>
            <a:r>
              <a:rPr lang="sv-SE" sz="3200" dirty="0" smtClean="0"/>
              <a:t> </a:t>
            </a:r>
            <a:r>
              <a:rPr lang="sv-SE" sz="3200" dirty="0" err="1" smtClean="0"/>
              <a:t>distinguish</a:t>
            </a:r>
            <a:r>
              <a:rPr lang="sv-SE" sz="3200" dirty="0" smtClean="0"/>
              <a:t> </a:t>
            </a:r>
            <a:r>
              <a:rPr lang="sv-SE" sz="3200" dirty="0" err="1"/>
              <a:t>true</a:t>
            </a:r>
            <a:r>
              <a:rPr lang="sv-SE" sz="3200" dirty="0"/>
              <a:t> </a:t>
            </a:r>
            <a:r>
              <a:rPr lang="sv-SE" sz="3200" dirty="0" err="1"/>
              <a:t>zeros</a:t>
            </a:r>
            <a:r>
              <a:rPr lang="sv-SE" sz="3200" dirty="0"/>
              <a:t> from NAs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553522"/>
              </p:ext>
            </p:extLst>
          </p:nvPr>
        </p:nvGraphicFramePr>
        <p:xfrm>
          <a:off x="5085332" y="2258184"/>
          <a:ext cx="2473523" cy="195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2793"/>
                <a:gridCol w="479394"/>
                <a:gridCol w="701336"/>
              </a:tblGrid>
              <a:tr h="192881">
                <a:tc>
                  <a:txBody>
                    <a:bodyPr/>
                    <a:lstStyle/>
                    <a:p>
                      <a:r>
                        <a:rPr lang="sv-SE" sz="1000" b="1" dirty="0" smtClean="0"/>
                        <a:t>RDBES </a:t>
                      </a:r>
                      <a:r>
                        <a:rPr lang="sv-SE" sz="1000" b="1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view</a:t>
                      </a:r>
                      <a:endParaRPr lang="en-GB" sz="10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b="1" dirty="0" smtClean="0"/>
                        <a:t>Kg</a:t>
                      </a:r>
                      <a:endParaRPr lang="en-GB" sz="1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b="1" dirty="0" err="1" smtClean="0"/>
                        <a:t>Number</a:t>
                      </a:r>
                      <a:endParaRPr lang="en-GB" sz="10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92881">
                <a:tc>
                  <a:txBody>
                    <a:bodyPr/>
                    <a:lstStyle/>
                    <a:p>
                      <a:r>
                        <a:rPr lang="sv-SE" sz="1000" dirty="0" err="1" smtClean="0">
                          <a:solidFill>
                            <a:schemeClr val="tx1"/>
                          </a:solidFill>
                        </a:rPr>
                        <a:t>Cod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192881">
                <a:tc>
                  <a:txBody>
                    <a:bodyPr/>
                    <a:lstStyle/>
                    <a:p>
                      <a:r>
                        <a:rPr lang="sv-SE" sz="1000" dirty="0" smtClean="0">
                          <a:solidFill>
                            <a:schemeClr val="tx1"/>
                          </a:solidFill>
                        </a:rPr>
                        <a:t>Pollack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192881">
                <a:tc>
                  <a:txBody>
                    <a:bodyPr/>
                    <a:lstStyle/>
                    <a:p>
                      <a:r>
                        <a:rPr lang="sv-SE" sz="1000" dirty="0" err="1" smtClean="0">
                          <a:solidFill>
                            <a:schemeClr val="tx1"/>
                          </a:solidFill>
                        </a:rPr>
                        <a:t>Plaice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2881">
                <a:tc>
                  <a:txBody>
                    <a:bodyPr/>
                    <a:lstStyle/>
                    <a:p>
                      <a:r>
                        <a:rPr lang="sv-SE" sz="1000" dirty="0" err="1" smtClean="0">
                          <a:solidFill>
                            <a:schemeClr val="tx1"/>
                          </a:solidFill>
                        </a:rPr>
                        <a:t>Undulate</a:t>
                      </a:r>
                      <a:r>
                        <a:rPr lang="sv-SE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sv-SE" sz="1000" dirty="0" err="1" smtClean="0">
                          <a:solidFill>
                            <a:schemeClr val="tx1"/>
                          </a:solidFill>
                        </a:rPr>
                        <a:t>ray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2881">
                <a:tc>
                  <a:txBody>
                    <a:bodyPr/>
                    <a:lstStyle/>
                    <a:p>
                      <a:r>
                        <a:rPr lang="sv-SE" sz="1000" dirty="0" smtClean="0">
                          <a:solidFill>
                            <a:schemeClr val="tx1"/>
                          </a:solidFill>
                        </a:rPr>
                        <a:t>Common </a:t>
                      </a:r>
                      <a:r>
                        <a:rPr lang="sv-SE" sz="1000" dirty="0" err="1" smtClean="0">
                          <a:solidFill>
                            <a:schemeClr val="tx1"/>
                          </a:solidFill>
                        </a:rPr>
                        <a:t>octopus</a:t>
                      </a:r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288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Bird </a:t>
                      </a:r>
                      <a:r>
                        <a:rPr lang="sv-SE" sz="100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spp</a:t>
                      </a:r>
                      <a:r>
                        <a:rPr lang="sv-SE" sz="1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1</a:t>
                      </a:r>
                      <a:endParaRPr lang="en-GB" sz="1000" dirty="0" smtClean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NA</a:t>
                      </a:r>
                      <a:endParaRPr lang="en-GB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92881">
                <a:tc>
                  <a:txBody>
                    <a:bodyPr/>
                    <a:lstStyle/>
                    <a:p>
                      <a:r>
                        <a:rPr lang="sv-SE" sz="1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Bird </a:t>
                      </a:r>
                      <a:r>
                        <a:rPr lang="sv-SE" sz="1000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spp</a:t>
                      </a:r>
                      <a:r>
                        <a:rPr lang="sv-SE" sz="1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2</a:t>
                      </a:r>
                      <a:endParaRPr lang="en-GB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2021519" y="3022386"/>
          <a:ext cx="1597981" cy="14742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7981"/>
              </a:tblGrid>
              <a:tr h="192881">
                <a:tc>
                  <a:txBody>
                    <a:bodyPr/>
                    <a:lstStyle/>
                    <a:p>
                      <a:r>
                        <a:rPr lang="sv-SE" sz="1000" b="1" dirty="0" err="1" smtClean="0"/>
                        <a:t>Hypothetical</a:t>
                      </a:r>
                      <a:r>
                        <a:rPr lang="sv-SE" sz="1000" b="1" dirty="0" smtClean="0"/>
                        <a:t> </a:t>
                      </a:r>
                      <a:r>
                        <a:rPr lang="sv-SE" sz="1000" b="1" dirty="0" err="1" smtClean="0"/>
                        <a:t>Spp</a:t>
                      </a:r>
                      <a:r>
                        <a:rPr lang="sv-SE" sz="1000" b="1" dirty="0" smtClean="0"/>
                        <a:t> List</a:t>
                      </a:r>
                      <a:endParaRPr lang="en-GB" sz="1000" b="1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255065">
                <a:tc>
                  <a:txBody>
                    <a:bodyPr/>
                    <a:lstStyle/>
                    <a:p>
                      <a:r>
                        <a:rPr lang="sv-SE" sz="1000" dirty="0" err="1" smtClean="0"/>
                        <a:t>Cod</a:t>
                      </a:r>
                      <a:endParaRPr lang="en-GB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2881">
                <a:tc>
                  <a:txBody>
                    <a:bodyPr/>
                    <a:lstStyle/>
                    <a:p>
                      <a:r>
                        <a:rPr lang="sv-SE" sz="1000" dirty="0" err="1" smtClean="0"/>
                        <a:t>Plaice</a:t>
                      </a:r>
                      <a:endParaRPr lang="en-GB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2881">
                <a:tc>
                  <a:txBody>
                    <a:bodyPr/>
                    <a:lstStyle/>
                    <a:p>
                      <a:r>
                        <a:rPr lang="sv-SE" sz="1000" dirty="0" smtClean="0"/>
                        <a:t>Pollack</a:t>
                      </a:r>
                      <a:endParaRPr lang="en-GB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2881">
                <a:tc>
                  <a:txBody>
                    <a:bodyPr/>
                    <a:lstStyle/>
                    <a:p>
                      <a:r>
                        <a:rPr lang="sv-SE" sz="1000" dirty="0" err="1" smtClean="0"/>
                        <a:t>Undulate</a:t>
                      </a:r>
                      <a:r>
                        <a:rPr lang="sv-SE" sz="1000" dirty="0" smtClean="0"/>
                        <a:t> </a:t>
                      </a:r>
                      <a:r>
                        <a:rPr lang="sv-SE" sz="1000" dirty="0" err="1" smtClean="0"/>
                        <a:t>ray</a:t>
                      </a:r>
                      <a:endParaRPr lang="en-GB" sz="1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19288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1000" dirty="0" smtClean="0"/>
                        <a:t>Common </a:t>
                      </a:r>
                      <a:r>
                        <a:rPr lang="sv-SE" sz="1000" dirty="0" err="1" smtClean="0"/>
                        <a:t>octopus</a:t>
                      </a:r>
                      <a:endParaRPr lang="en-GB" sz="1000" dirty="0" smtClean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905203" y="1972508"/>
          <a:ext cx="2731015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8059"/>
                <a:gridCol w="631916"/>
                <a:gridCol w="701040"/>
              </a:tblGrid>
              <a:tr h="192881">
                <a:tc>
                  <a:txBody>
                    <a:bodyPr/>
                    <a:lstStyle/>
                    <a:p>
                      <a:r>
                        <a:rPr lang="sv-SE" sz="1000" b="1" dirty="0" err="1" smtClean="0"/>
                        <a:t>Field</a:t>
                      </a:r>
                      <a:r>
                        <a:rPr lang="sv-SE" sz="1000" b="1" dirty="0" smtClean="0"/>
                        <a:t> </a:t>
                      </a:r>
                      <a:r>
                        <a:rPr lang="sv-SE" sz="1000" b="1" dirty="0" err="1" smtClean="0"/>
                        <a:t>records</a:t>
                      </a:r>
                      <a:r>
                        <a:rPr lang="sv-SE" sz="1000" b="1" dirty="0" smtClean="0"/>
                        <a:t>/RDB</a:t>
                      </a:r>
                      <a:endParaRPr lang="en-GB" sz="1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b="1" dirty="0" smtClean="0"/>
                        <a:t>Kg</a:t>
                      </a:r>
                      <a:endParaRPr lang="en-GB" sz="1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b="1" dirty="0" err="1" smtClean="0"/>
                        <a:t>Number</a:t>
                      </a:r>
                      <a:endParaRPr lang="en-GB" sz="1000" b="1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192881">
                <a:tc>
                  <a:txBody>
                    <a:bodyPr/>
                    <a:lstStyle/>
                    <a:p>
                      <a:r>
                        <a:rPr lang="sv-SE" sz="1000" dirty="0" err="1" smtClean="0"/>
                        <a:t>Cod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/>
                        <a:t>200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noFill/>
                  </a:tcPr>
                </a:tc>
              </a:tr>
              <a:tr h="192881">
                <a:tc>
                  <a:txBody>
                    <a:bodyPr/>
                    <a:lstStyle/>
                    <a:p>
                      <a:r>
                        <a:rPr lang="sv-SE" sz="1000" dirty="0" smtClean="0"/>
                        <a:t>Pollack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000" dirty="0" smtClean="0"/>
                        <a:t>2</a:t>
                      </a:r>
                      <a:endParaRPr lang="en-GB" sz="10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000" dirty="0"/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7482171" y="3306898"/>
            <a:ext cx="572179" cy="289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086384" y="3141451"/>
            <a:ext cx="6941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err="1" smtClean="0"/>
              <a:t>True</a:t>
            </a:r>
            <a:r>
              <a:rPr lang="sv-SE" sz="1400" dirty="0" smtClean="0"/>
              <a:t> 0</a:t>
            </a:r>
            <a:endParaRPr lang="en-GB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108910" y="377515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 smtClean="0"/>
              <a:t>NAs</a:t>
            </a:r>
            <a:endParaRPr lang="en-GB" sz="1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412332" y="3852503"/>
            <a:ext cx="642018" cy="73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003900" y="2338268"/>
            <a:ext cx="690020" cy="498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7412332" y="3141451"/>
            <a:ext cx="647896" cy="1259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1"/>
          </p:cNvCxnSpPr>
          <p:nvPr/>
        </p:nvCxnSpPr>
        <p:spPr>
          <a:xfrm flipH="1">
            <a:off x="7281502" y="3295340"/>
            <a:ext cx="804882" cy="72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7357772" y="3929048"/>
            <a:ext cx="696578" cy="153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003900" y="3022386"/>
            <a:ext cx="638380" cy="573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01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141954"/>
              </p:ext>
            </p:extLst>
          </p:nvPr>
        </p:nvGraphicFramePr>
        <p:xfrm>
          <a:off x="1446847" y="1026763"/>
          <a:ext cx="6250305" cy="28869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7380"/>
                <a:gridCol w="706755"/>
                <a:gridCol w="706755"/>
                <a:gridCol w="647700"/>
                <a:gridCol w="700405"/>
                <a:gridCol w="700405"/>
                <a:gridCol w="667385"/>
                <a:gridCol w="746760"/>
                <a:gridCol w="746760"/>
              </a:tblGrid>
              <a:tr h="419100">
                <a:tc>
                  <a:txBody>
                    <a:bodyPr/>
                    <a:lstStyle/>
                    <a:p>
                      <a:endParaRPr lang="en-GB" sz="11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Hierarchy 1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Hierarchy 2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Hierarchy 3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Hierarchy 4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Hierarchy 5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Hierarchy 6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Hierarchy 7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Hierarchy 8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0500">
                <a:tc rowSpan="9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Tables in the upper</a:t>
                      </a:r>
                      <a:br>
                        <a:rPr lang="en-GB" sz="800">
                          <a:effectLst/>
                        </a:rPr>
                      </a:br>
                      <a:r>
                        <a:rPr lang="en-GB" sz="800">
                          <a:effectLst/>
                        </a:rPr>
                        <a:t>hierarchy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Design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Design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Design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Design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Design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Design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Design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Design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Sampling Details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Sampling Details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Sampling Details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Sampling Details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Sampling Details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Sampling Details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Sampling details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Sampling details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Vessel Selection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Fishing Trip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Temporal Event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On-shore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On-shore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On-shore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On-shore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Temporal Event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Fishing Trip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Fishing Operation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Vessel Selection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Fishing Trip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Landing Event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Fishing Trip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b="1">
                          <a:effectLst/>
                        </a:rPr>
                        <a:t>Species Selection</a:t>
                      </a:r>
                      <a:endParaRPr lang="en-GB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Vessel Selection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Fishing Operation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effectLst/>
                        </a:rPr>
                        <a:t>Species Selection</a:t>
                      </a:r>
                      <a:endParaRPr lang="en-GB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Fishing Trip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Landing Event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b="1">
                          <a:effectLst/>
                        </a:rPr>
                        <a:t>Species Selection</a:t>
                      </a:r>
                      <a:endParaRPr lang="en-GB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b="1">
                          <a:effectLst/>
                        </a:rPr>
                        <a:t>Species Selection</a:t>
                      </a:r>
                      <a:endParaRPr lang="en-GB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effectLst/>
                        </a:rPr>
                        <a:t>Species List Details </a:t>
                      </a:r>
                      <a:endParaRPr lang="en-GB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Landing Event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effectLst/>
                        </a:rPr>
                        <a:t>Species Selection</a:t>
                      </a:r>
                      <a:endParaRPr lang="en-GB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effectLst/>
                        </a:rPr>
                        <a:t>Species List Details </a:t>
                      </a:r>
                      <a:endParaRPr lang="en-GB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Fishing Operation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effectLst/>
                        </a:rPr>
                        <a:t>Species Selection</a:t>
                      </a:r>
                      <a:endParaRPr lang="en-GB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effectLst/>
                        </a:rPr>
                        <a:t>Species List Details </a:t>
                      </a:r>
                      <a:endParaRPr lang="en-GB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effectLst/>
                        </a:rPr>
                        <a:t>Species List Details </a:t>
                      </a:r>
                      <a:endParaRPr lang="en-GB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Sample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b="1">
                          <a:effectLst/>
                        </a:rPr>
                        <a:t>Species selection</a:t>
                      </a:r>
                      <a:endParaRPr lang="en-GB" sz="11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effectLst/>
                        </a:rPr>
                        <a:t>Species List Details </a:t>
                      </a:r>
                      <a:endParaRPr lang="en-GB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Sample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effectLst/>
                        </a:rPr>
                        <a:t>Species Selection</a:t>
                      </a:r>
                      <a:endParaRPr lang="en-GB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effectLst/>
                        </a:rPr>
                        <a:t>Species List Details </a:t>
                      </a:r>
                      <a:endParaRPr lang="en-GB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Sample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Sample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effectLst/>
                        </a:rPr>
                        <a:t>Species List Details </a:t>
                      </a:r>
                      <a:endParaRPr lang="en-GB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Sample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b="1" dirty="0">
                          <a:effectLst/>
                        </a:rPr>
                        <a:t>Species List Details </a:t>
                      </a:r>
                      <a:endParaRPr lang="en-GB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Sample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Sample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050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Sample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>
                          <a:effectLst/>
                        </a:rPr>
                        <a:t> 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800" dirty="0">
                          <a:effectLst/>
                        </a:rPr>
                        <a:t> 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13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3200" dirty="0" smtClean="0"/>
              <a:t>Species </a:t>
            </a:r>
            <a:r>
              <a:rPr lang="sv-SE" sz="3200" dirty="0" err="1" smtClean="0"/>
              <a:t>Selection</a:t>
            </a:r>
            <a:r>
              <a:rPr lang="sv-SE" sz="3200" dirty="0" smtClean="0"/>
              <a:t> Table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664" y="1579692"/>
            <a:ext cx="4187824" cy="3265451"/>
          </a:xfrm>
        </p:spPr>
        <p:txBody>
          <a:bodyPr/>
          <a:lstStyle/>
          <a:p>
            <a:pPr lvl="1"/>
            <a:r>
              <a:rPr lang="sv-SE" b="1" dirty="0" smtClean="0"/>
              <a:t>The </a:t>
            </a:r>
            <a:r>
              <a:rPr lang="sv-SE" b="1" dirty="0" err="1" smtClean="0"/>
              <a:t>usual</a:t>
            </a:r>
            <a:r>
              <a:rPr lang="sv-SE" b="1" dirty="0" smtClean="0"/>
              <a:t> Design </a:t>
            </a:r>
            <a:r>
              <a:rPr lang="sv-SE" b="1" dirty="0" err="1" smtClean="0"/>
              <a:t>variables</a:t>
            </a:r>
            <a:endParaRPr lang="sv-SE" b="1" dirty="0" smtClean="0"/>
          </a:p>
          <a:p>
            <a:pPr lvl="2"/>
            <a:r>
              <a:rPr lang="en-GB" dirty="0" err="1" smtClean="0"/>
              <a:t>TotalNumberSpecies</a:t>
            </a:r>
            <a:r>
              <a:rPr lang="en-GB" dirty="0" smtClean="0"/>
              <a:t>,</a:t>
            </a:r>
            <a:endParaRPr lang="en-GB" dirty="0"/>
          </a:p>
          <a:p>
            <a:pPr lvl="2"/>
            <a:r>
              <a:rPr lang="en-GB" dirty="0" err="1"/>
              <a:t>SampledNumberSpecies</a:t>
            </a:r>
            <a:endParaRPr lang="en-GB" dirty="0"/>
          </a:p>
          <a:p>
            <a:pPr lvl="2"/>
            <a:r>
              <a:rPr lang="en-GB" dirty="0" err="1" smtClean="0"/>
              <a:t>SppSelectingMethod</a:t>
            </a:r>
            <a:endParaRPr lang="en-GB" dirty="0" smtClean="0"/>
          </a:p>
          <a:p>
            <a:pPr lvl="1"/>
            <a:r>
              <a:rPr lang="sv-SE" b="1" dirty="0" smtClean="0"/>
              <a:t>If </a:t>
            </a:r>
            <a:r>
              <a:rPr lang="sv-SE" b="1" dirty="0" err="1" smtClean="0"/>
              <a:t>stratification</a:t>
            </a:r>
            <a:r>
              <a:rPr lang="sv-SE" b="1" dirty="0" smtClean="0"/>
              <a:t> </a:t>
            </a:r>
            <a:r>
              <a:rPr lang="sv-SE" b="1" dirty="0" err="1" smtClean="0"/>
              <a:t>exists</a:t>
            </a:r>
            <a:endParaRPr lang="sv-SE" b="1" dirty="0" smtClean="0"/>
          </a:p>
          <a:p>
            <a:pPr lvl="2"/>
            <a:r>
              <a:rPr lang="en-GB" dirty="0" smtClean="0"/>
              <a:t>Stratification, </a:t>
            </a:r>
            <a:r>
              <a:rPr lang="en-GB" dirty="0" err="1" smtClean="0"/>
              <a:t>SSelectionStratum</a:t>
            </a:r>
            <a:endParaRPr lang="sv-SE" b="1" dirty="0" smtClean="0"/>
          </a:p>
          <a:p>
            <a:pPr lvl="1"/>
            <a:r>
              <a:rPr lang="sv-SE" b="1" dirty="0" smtClean="0"/>
              <a:t>For </a:t>
            </a:r>
            <a:r>
              <a:rPr lang="sv-SE" b="1" dirty="0" err="1" smtClean="0"/>
              <a:t>groups</a:t>
            </a:r>
            <a:r>
              <a:rPr lang="sv-SE" b="1" dirty="0" smtClean="0"/>
              <a:t> </a:t>
            </a:r>
            <a:r>
              <a:rPr lang="sv-SE" b="1" dirty="0" err="1" smtClean="0"/>
              <a:t>of</a:t>
            </a:r>
            <a:r>
              <a:rPr lang="sv-SE" b="1" dirty="0" smtClean="0"/>
              <a:t> species</a:t>
            </a:r>
            <a:endParaRPr lang="en-GB" b="1" dirty="0" smtClean="0"/>
          </a:p>
          <a:p>
            <a:pPr lvl="2"/>
            <a:r>
              <a:rPr lang="en-GB" dirty="0" smtClean="0"/>
              <a:t>Clustering, </a:t>
            </a:r>
            <a:r>
              <a:rPr lang="en-GB" dirty="0" err="1" smtClean="0"/>
              <a:t>ClusterName</a:t>
            </a:r>
            <a:r>
              <a:rPr lang="en-GB" dirty="0" smtClean="0"/>
              <a:t>, </a:t>
            </a:r>
          </a:p>
          <a:p>
            <a:pPr lvl="2"/>
            <a:r>
              <a:rPr lang="en-GB" dirty="0" err="1" smtClean="0"/>
              <a:t>TotClusters</a:t>
            </a:r>
            <a:r>
              <a:rPr lang="en-GB" dirty="0" smtClean="0"/>
              <a:t>, </a:t>
            </a:r>
            <a:r>
              <a:rPr lang="en-GB" dirty="0" err="1" smtClean="0"/>
              <a:t>SampClusters</a:t>
            </a:r>
            <a:r>
              <a:rPr lang="en-GB" dirty="0" smtClean="0"/>
              <a:t>, </a:t>
            </a:r>
          </a:p>
          <a:p>
            <a:pPr lvl="2"/>
            <a:r>
              <a:rPr lang="en-GB" dirty="0" smtClean="0"/>
              <a:t>Selection Method Cluster, </a:t>
            </a:r>
            <a:r>
              <a:rPr lang="en-GB" dirty="0" err="1" smtClean="0"/>
              <a:t>ClustersProb</a:t>
            </a:r>
            <a:endParaRPr lang="en-GB" dirty="0" smtClean="0"/>
          </a:p>
          <a:p>
            <a:pPr lvl="1"/>
            <a:r>
              <a:rPr lang="en-GB" dirty="0" smtClean="0"/>
              <a:t>Reason for not sampling</a:t>
            </a:r>
          </a:p>
          <a:p>
            <a:pPr lvl="1"/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45024" y="1579692"/>
            <a:ext cx="4078288" cy="3265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-28575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2844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4400" marR="0" indent="-2857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2844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400" b="1" dirty="0" err="1" smtClean="0"/>
              <a:t>Specific</a:t>
            </a:r>
            <a:r>
              <a:rPr lang="sv-SE" sz="1400" b="1" dirty="0" smtClean="0"/>
              <a:t> </a:t>
            </a:r>
            <a:r>
              <a:rPr lang="sv-SE" sz="1400" b="1" dirty="0" err="1" smtClean="0"/>
              <a:t>variables</a:t>
            </a:r>
            <a:endParaRPr lang="sv-SE" sz="1400" b="1" dirty="0" smtClean="0"/>
          </a:p>
          <a:p>
            <a:pPr lvl="1"/>
            <a:r>
              <a:rPr lang="sv-SE" b="1" dirty="0" err="1" smtClean="0"/>
              <a:t>CatchCategory</a:t>
            </a:r>
            <a:r>
              <a:rPr lang="sv-SE" b="1" dirty="0" smtClean="0"/>
              <a:t> (M)</a:t>
            </a:r>
          </a:p>
          <a:p>
            <a:pPr lvl="1"/>
            <a:r>
              <a:rPr lang="en-GB" b="1" dirty="0" err="1" smtClean="0"/>
              <a:t>SppListName</a:t>
            </a:r>
            <a:r>
              <a:rPr lang="en-GB" b="1" dirty="0" smtClean="0"/>
              <a:t> (M)</a:t>
            </a:r>
          </a:p>
          <a:p>
            <a:pPr lvl="1"/>
            <a:r>
              <a:rPr lang="sv-SE" dirty="0" err="1"/>
              <a:t>Sampler</a:t>
            </a:r>
            <a:endParaRPr lang="sv-SE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544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1281"/>
            <a:ext cx="8229600" cy="3265451"/>
          </a:xfrm>
        </p:spPr>
        <p:txBody>
          <a:bodyPr/>
          <a:lstStyle/>
          <a:p>
            <a:endParaRPr lang="en-GB" dirty="0" smtClean="0"/>
          </a:p>
          <a:p>
            <a:r>
              <a:rPr lang="en-GB" dirty="0" err="1" smtClean="0"/>
              <a:t>TotalNumberSpecies</a:t>
            </a:r>
            <a:endParaRPr lang="en-GB" dirty="0" smtClean="0"/>
          </a:p>
          <a:p>
            <a:pPr lvl="1"/>
            <a:r>
              <a:rPr lang="en-GB" dirty="0" smtClean="0"/>
              <a:t>Number </a:t>
            </a:r>
            <a:r>
              <a:rPr lang="en-GB" dirty="0"/>
              <a:t>of species from the list that </a:t>
            </a:r>
            <a:r>
              <a:rPr lang="en-GB" b="1" dirty="0"/>
              <a:t>are present </a:t>
            </a:r>
            <a:r>
              <a:rPr lang="en-GB" dirty="0"/>
              <a:t>in the </a:t>
            </a:r>
            <a:r>
              <a:rPr lang="en-GB" dirty="0" err="1" smtClean="0"/>
              <a:t>catchCateg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err="1" smtClean="0"/>
              <a:t>SampledNumberSpecies</a:t>
            </a:r>
            <a:r>
              <a:rPr lang="en-GB" dirty="0" smtClean="0"/>
              <a:t> </a:t>
            </a:r>
            <a:endParaRPr lang="sv-SE" dirty="0"/>
          </a:p>
          <a:p>
            <a:pPr lvl="1"/>
            <a:r>
              <a:rPr lang="en-GB" dirty="0" smtClean="0"/>
              <a:t>Number </a:t>
            </a:r>
            <a:r>
              <a:rPr lang="en-GB" dirty="0"/>
              <a:t>of species </a:t>
            </a:r>
            <a:r>
              <a:rPr lang="en-GB" b="1" dirty="0"/>
              <a:t>selected </a:t>
            </a:r>
            <a:r>
              <a:rPr lang="en-GB" dirty="0"/>
              <a:t>for </a:t>
            </a:r>
            <a:r>
              <a:rPr lang="en-GB" dirty="0" smtClean="0"/>
              <a:t>sampling</a:t>
            </a:r>
          </a:p>
          <a:p>
            <a:endParaRPr lang="en-GB" dirty="0" smtClean="0"/>
          </a:p>
          <a:p>
            <a:r>
              <a:rPr lang="en-GB" dirty="0" err="1" smtClean="0"/>
              <a:t>SppSelectingMethod</a:t>
            </a:r>
            <a:endParaRPr lang="en-GB" dirty="0" smtClean="0"/>
          </a:p>
          <a:p>
            <a:pPr lvl="1"/>
            <a:r>
              <a:rPr lang="en-GB" dirty="0"/>
              <a:t>The method </a:t>
            </a:r>
            <a:r>
              <a:rPr lang="en-GB" dirty="0" smtClean="0"/>
              <a:t>used to select </a:t>
            </a:r>
            <a:r>
              <a:rPr lang="en-GB" dirty="0"/>
              <a:t>species for </a:t>
            </a:r>
            <a:r>
              <a:rPr lang="en-GB" dirty="0" smtClean="0"/>
              <a:t>sampling (e.g., SRSWOR)</a:t>
            </a:r>
            <a:endParaRPr lang="en-GB" dirty="0"/>
          </a:p>
          <a:p>
            <a:pPr lvl="1"/>
            <a:endParaRPr lang="sv-SE" dirty="0" smtClean="0"/>
          </a:p>
          <a:p>
            <a:r>
              <a:rPr lang="en-GB" dirty="0" err="1" smtClean="0"/>
              <a:t>SppListName</a:t>
            </a:r>
            <a:endParaRPr lang="en-GB" dirty="0" smtClean="0"/>
          </a:p>
          <a:p>
            <a:pPr lvl="1"/>
            <a:r>
              <a:rPr lang="en-GB" dirty="0" smtClean="0"/>
              <a:t>National </a:t>
            </a:r>
            <a:r>
              <a:rPr lang="en-GB" dirty="0"/>
              <a:t>name of the species list (as in </a:t>
            </a:r>
            <a:r>
              <a:rPr lang="en-GB" dirty="0" err="1"/>
              <a:t>speciesList</a:t>
            </a:r>
            <a:r>
              <a:rPr lang="en-GB" dirty="0"/>
              <a:t> reference table)</a:t>
            </a:r>
          </a:p>
          <a:p>
            <a:endParaRPr lang="en-GB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9490"/>
            <a:ext cx="8229600" cy="601791"/>
          </a:xfrm>
        </p:spPr>
        <p:txBody>
          <a:bodyPr/>
          <a:lstStyle/>
          <a:p>
            <a:r>
              <a:rPr lang="sv-SE" sz="3200" dirty="0" smtClean="0"/>
              <a:t>Species </a:t>
            </a:r>
            <a:r>
              <a:rPr lang="sv-SE" sz="3200" dirty="0" err="1" smtClean="0"/>
              <a:t>Selection</a:t>
            </a:r>
            <a:r>
              <a:rPr lang="sv-SE" sz="3200" dirty="0" smtClean="0"/>
              <a:t> Table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90342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539490"/>
            <a:ext cx="8229600" cy="601791"/>
          </a:xfrm>
        </p:spPr>
        <p:txBody>
          <a:bodyPr/>
          <a:lstStyle/>
          <a:p>
            <a:r>
              <a:rPr lang="en-GB" sz="3200" dirty="0" err="1"/>
              <a:t>speciesList</a:t>
            </a:r>
            <a:r>
              <a:rPr lang="en-GB" sz="3200" dirty="0"/>
              <a:t> reference table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141281"/>
            <a:ext cx="8229600" cy="3265451"/>
          </a:xfrm>
        </p:spPr>
        <p:txBody>
          <a:bodyPr/>
          <a:lstStyle/>
          <a:p>
            <a:endParaRPr lang="en-GB" dirty="0" smtClean="0"/>
          </a:p>
          <a:p>
            <a:pPr>
              <a:spcBef>
                <a:spcPts val="800"/>
              </a:spcBef>
            </a:pPr>
            <a:r>
              <a:rPr lang="en-GB" dirty="0" err="1" smtClean="0"/>
              <a:t>SpeciesListName</a:t>
            </a:r>
            <a:endParaRPr lang="en-GB" dirty="0" smtClean="0"/>
          </a:p>
          <a:p>
            <a:pPr lvl="1">
              <a:spcBef>
                <a:spcPts val="800"/>
              </a:spcBef>
            </a:pPr>
            <a:r>
              <a:rPr lang="en-GB" dirty="0"/>
              <a:t>The name of the species </a:t>
            </a:r>
            <a:r>
              <a:rPr lang="en-GB" dirty="0" smtClean="0"/>
              <a:t>list</a:t>
            </a:r>
          </a:p>
          <a:p>
            <a:pPr>
              <a:spcBef>
                <a:spcPts val="800"/>
              </a:spcBef>
            </a:pPr>
            <a:r>
              <a:rPr lang="en-GB" dirty="0" smtClean="0"/>
              <a:t>Year</a:t>
            </a:r>
          </a:p>
          <a:p>
            <a:pPr lvl="1">
              <a:spcBef>
                <a:spcPts val="800"/>
              </a:spcBef>
            </a:pPr>
            <a:r>
              <a:rPr lang="en-GB" dirty="0" smtClean="0"/>
              <a:t>Year of application of the species list</a:t>
            </a:r>
            <a:endParaRPr lang="en-GB" dirty="0"/>
          </a:p>
          <a:p>
            <a:pPr>
              <a:spcBef>
                <a:spcPts val="800"/>
              </a:spcBef>
            </a:pPr>
            <a:r>
              <a:rPr lang="en-GB" dirty="0" smtClean="0"/>
              <a:t>Species </a:t>
            </a:r>
            <a:r>
              <a:rPr lang="en-GB" dirty="0"/>
              <a:t>code </a:t>
            </a:r>
            <a:endParaRPr lang="en-GB" dirty="0" smtClean="0"/>
          </a:p>
          <a:p>
            <a:pPr lvl="1">
              <a:spcBef>
                <a:spcPts val="800"/>
              </a:spcBef>
            </a:pPr>
            <a:r>
              <a:rPr lang="en-GB" dirty="0"/>
              <a:t>The </a:t>
            </a:r>
            <a:r>
              <a:rPr lang="en-GB" dirty="0" err="1"/>
              <a:t>Aphiaid</a:t>
            </a:r>
            <a:r>
              <a:rPr lang="en-GB" dirty="0"/>
              <a:t> code of the </a:t>
            </a:r>
            <a:r>
              <a:rPr lang="en-GB" dirty="0" smtClean="0"/>
              <a:t>species</a:t>
            </a:r>
          </a:p>
          <a:p>
            <a:pPr>
              <a:spcBef>
                <a:spcPts val="800"/>
              </a:spcBef>
            </a:pPr>
            <a:r>
              <a:rPr lang="en-GB" dirty="0" smtClean="0"/>
              <a:t>Commercial species</a:t>
            </a:r>
          </a:p>
          <a:p>
            <a:pPr lvl="1">
              <a:spcBef>
                <a:spcPts val="800"/>
              </a:spcBef>
            </a:pPr>
            <a:r>
              <a:rPr lang="en-GB" dirty="0"/>
              <a:t>The commercial species names (example: SOL for </a:t>
            </a:r>
            <a:r>
              <a:rPr lang="en-GB" dirty="0" err="1"/>
              <a:t>Solea</a:t>
            </a:r>
            <a:r>
              <a:rPr lang="en-GB" dirty="0"/>
              <a:t> </a:t>
            </a:r>
            <a:r>
              <a:rPr lang="en-GB" dirty="0" err="1"/>
              <a:t>solea</a:t>
            </a:r>
            <a:r>
              <a:rPr lang="en-GB" dirty="0"/>
              <a:t>, MNZ for </a:t>
            </a:r>
            <a:r>
              <a:rPr lang="en-GB" dirty="0" err="1"/>
              <a:t>Lophius</a:t>
            </a:r>
            <a:r>
              <a:rPr lang="en-GB" dirty="0"/>
              <a:t> spp</a:t>
            </a:r>
            <a:r>
              <a:rPr lang="en-GB" dirty="0" smtClean="0"/>
              <a:t>...)</a:t>
            </a:r>
          </a:p>
          <a:p>
            <a:pPr>
              <a:spcBef>
                <a:spcPts val="800"/>
              </a:spcBef>
            </a:pPr>
            <a:r>
              <a:rPr lang="en-GB" dirty="0" err="1" smtClean="0"/>
              <a:t>CatchFraction</a:t>
            </a:r>
            <a:endParaRPr lang="en-GB" dirty="0" smtClean="0"/>
          </a:p>
          <a:p>
            <a:pPr lvl="1">
              <a:spcBef>
                <a:spcPts val="800"/>
              </a:spcBef>
            </a:pPr>
            <a:r>
              <a:rPr lang="en-GB" dirty="0"/>
              <a:t>Which catch fraction is this list valid for? (Catch/Lan/dis)</a:t>
            </a:r>
          </a:p>
          <a:p>
            <a:pPr lvl="1"/>
            <a:endParaRPr lang="sv-SE" dirty="0" smtClean="0"/>
          </a:p>
        </p:txBody>
      </p:sp>
    </p:spTree>
    <p:extLst>
      <p:ext uri="{BB962C8B-B14F-4D97-AF65-F5344CB8AC3E}">
        <p14:creationId xmlns:p14="http://schemas.microsoft.com/office/powerpoint/2010/main" val="888363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27380"/>
            <a:ext cx="8229600" cy="601791"/>
          </a:xfrm>
        </p:spPr>
        <p:txBody>
          <a:bodyPr/>
          <a:lstStyle/>
          <a:p>
            <a:r>
              <a:rPr lang="sv-SE" sz="3200" dirty="0" err="1" smtClean="0"/>
              <a:t>Usage</a:t>
            </a:r>
            <a:r>
              <a:rPr lang="sv-SE" sz="3200" dirty="0" smtClean="0"/>
              <a:t> </a:t>
            </a:r>
            <a:r>
              <a:rPr lang="sv-SE" sz="3200" dirty="0" err="1" smtClean="0"/>
              <a:t>of</a:t>
            </a:r>
            <a:r>
              <a:rPr lang="sv-SE" sz="3200" dirty="0" smtClean="0"/>
              <a:t> Species </a:t>
            </a:r>
            <a:r>
              <a:rPr lang="sv-SE" sz="3200" dirty="0" err="1" smtClean="0"/>
              <a:t>Selection</a:t>
            </a:r>
            <a:endParaRPr lang="en-GB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81" y="1838524"/>
            <a:ext cx="8392438" cy="7506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231" y="3671525"/>
            <a:ext cx="4969604" cy="456692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endCxn id="9" idx="1"/>
          </p:cNvCxnSpPr>
          <p:nvPr/>
        </p:nvCxnSpPr>
        <p:spPr>
          <a:xfrm>
            <a:off x="1280160" y="2571750"/>
            <a:ext cx="1934071" cy="1328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86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27380"/>
            <a:ext cx="8229600" cy="601791"/>
          </a:xfrm>
        </p:spPr>
        <p:txBody>
          <a:bodyPr/>
          <a:lstStyle/>
          <a:p>
            <a:r>
              <a:rPr lang="sv-SE" sz="3200" dirty="0" err="1"/>
              <a:t>Usage</a:t>
            </a:r>
            <a:r>
              <a:rPr lang="sv-SE" sz="3200" dirty="0"/>
              <a:t> </a:t>
            </a:r>
            <a:r>
              <a:rPr lang="sv-SE" sz="3200" dirty="0" err="1"/>
              <a:t>of</a:t>
            </a:r>
            <a:r>
              <a:rPr lang="sv-SE" sz="3200" dirty="0"/>
              <a:t> Species </a:t>
            </a:r>
            <a:r>
              <a:rPr lang="sv-SE" sz="3200" dirty="0" err="1"/>
              <a:t>Selection</a:t>
            </a:r>
            <a:endParaRPr lang="en-GB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231" y="3671525"/>
            <a:ext cx="4969604" cy="4566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764" y="1820418"/>
            <a:ext cx="8400471" cy="75133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280160" y="2571750"/>
            <a:ext cx="1934071" cy="1328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8532992" y="2026920"/>
            <a:ext cx="336688" cy="156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8532992" y="2364579"/>
            <a:ext cx="336688" cy="156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42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27380"/>
            <a:ext cx="8229600" cy="601791"/>
          </a:xfrm>
        </p:spPr>
        <p:txBody>
          <a:bodyPr/>
          <a:lstStyle/>
          <a:p>
            <a:r>
              <a:rPr lang="sv-SE" sz="3200" dirty="0" err="1"/>
              <a:t>Usage</a:t>
            </a:r>
            <a:r>
              <a:rPr lang="sv-SE" sz="3200" dirty="0"/>
              <a:t> </a:t>
            </a:r>
            <a:r>
              <a:rPr lang="sv-SE" sz="3200" dirty="0" err="1"/>
              <a:t>of</a:t>
            </a:r>
            <a:r>
              <a:rPr lang="sv-SE" sz="3200" dirty="0"/>
              <a:t> Species </a:t>
            </a:r>
            <a:r>
              <a:rPr lang="sv-SE" sz="3200" dirty="0" err="1"/>
              <a:t>Selection</a:t>
            </a:r>
            <a:endParaRPr lang="en-GB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247" y="2970864"/>
            <a:ext cx="5057953" cy="192989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1280160" y="2571750"/>
            <a:ext cx="1934071" cy="1328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464256" y="3421626"/>
            <a:ext cx="5062944" cy="1479130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371764" y="1820418"/>
            <a:ext cx="8400471" cy="751332"/>
            <a:chOff x="371764" y="1820418"/>
            <a:chExt cx="8400471" cy="75133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1764" y="1820418"/>
              <a:ext cx="8400471" cy="75133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l="31561" t="25219" r="51030" b="69432"/>
            <a:stretch/>
          </p:blipFill>
          <p:spPr>
            <a:xfrm>
              <a:off x="6017342" y="2005781"/>
              <a:ext cx="880534" cy="103239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/>
            <a:srcRect l="31561" t="25219" r="51030" b="69432"/>
            <a:stretch/>
          </p:blipFill>
          <p:spPr>
            <a:xfrm>
              <a:off x="6017342" y="2155498"/>
              <a:ext cx="880534" cy="103239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/>
            <a:srcRect l="31561" t="25219" r="51030" b="69432"/>
            <a:stretch/>
          </p:blipFill>
          <p:spPr>
            <a:xfrm>
              <a:off x="6017342" y="2294383"/>
              <a:ext cx="880534" cy="103239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/>
            <a:srcRect l="31561" t="25219" r="51030" b="69432"/>
            <a:stretch/>
          </p:blipFill>
          <p:spPr>
            <a:xfrm>
              <a:off x="6017342" y="2446783"/>
              <a:ext cx="880534" cy="103239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256167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4020"/>
            <a:ext cx="8229600" cy="601791"/>
          </a:xfrm>
        </p:spPr>
        <p:txBody>
          <a:bodyPr/>
          <a:lstStyle/>
          <a:p>
            <a:r>
              <a:rPr lang="sv-SE" dirty="0" err="1" smtClean="0"/>
              <a:t>Some</a:t>
            </a:r>
            <a:r>
              <a:rPr lang="sv-SE" dirty="0" smtClean="0"/>
              <a:t> </a:t>
            </a:r>
            <a:r>
              <a:rPr lang="sv-SE" dirty="0" err="1" smtClean="0"/>
              <a:t>additional</a:t>
            </a:r>
            <a:r>
              <a:rPr lang="sv-SE" dirty="0" smtClean="0"/>
              <a:t> </a:t>
            </a:r>
            <a:r>
              <a:rPr lang="sv-SE" dirty="0" err="1" smtClean="0"/>
              <a:t>notes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 smtClean="0"/>
              <a:t>What</a:t>
            </a:r>
            <a:r>
              <a:rPr lang="sv-SE" dirty="0" smtClean="0"/>
              <a:t> </a:t>
            </a:r>
            <a:r>
              <a:rPr lang="sv-SE" dirty="0" err="1" smtClean="0"/>
              <a:t>if</a:t>
            </a:r>
            <a:r>
              <a:rPr lang="sv-SE" dirty="0" smtClean="0"/>
              <a:t> </a:t>
            </a:r>
            <a:r>
              <a:rPr lang="sv-SE" dirty="0" err="1" smtClean="0"/>
              <a:t>one</a:t>
            </a:r>
            <a:r>
              <a:rPr lang="sv-SE" dirty="0" smtClean="0"/>
              <a:t> </a:t>
            </a:r>
            <a:r>
              <a:rPr lang="sv-SE" dirty="0" err="1" smtClean="0"/>
              <a:t>does</a:t>
            </a:r>
            <a:r>
              <a:rPr lang="sv-SE" dirty="0" smtClean="0"/>
              <a:t> not </a:t>
            </a:r>
            <a:r>
              <a:rPr lang="sv-SE" dirty="0" err="1" smtClean="0"/>
              <a:t>know</a:t>
            </a:r>
            <a:r>
              <a:rPr lang="sv-SE" dirty="0" smtClean="0"/>
              <a:t> the list </a:t>
            </a:r>
            <a:r>
              <a:rPr lang="sv-SE" dirty="0" err="1" smtClean="0"/>
              <a:t>used</a:t>
            </a:r>
            <a:r>
              <a:rPr lang="sv-SE" dirty="0"/>
              <a:t>?</a:t>
            </a:r>
            <a:endParaRPr lang="sv-SE" dirty="0" smtClean="0"/>
          </a:p>
          <a:p>
            <a:pPr lvl="1"/>
            <a:r>
              <a:rPr lang="sv-SE" dirty="0" err="1" smtClean="0"/>
              <a:t>Generate</a:t>
            </a:r>
            <a:r>
              <a:rPr lang="sv-SE" dirty="0" smtClean="0"/>
              <a:t> consensus </a:t>
            </a:r>
            <a:r>
              <a:rPr lang="sv-SE" dirty="0" err="1" smtClean="0"/>
              <a:t>among</a:t>
            </a:r>
            <a:r>
              <a:rPr lang="sv-SE" dirty="0" smtClean="0"/>
              <a:t> </a:t>
            </a:r>
            <a:r>
              <a:rPr lang="sv-SE" dirty="0" err="1" smtClean="0"/>
              <a:t>observers</a:t>
            </a:r>
            <a:endParaRPr lang="sv-SE" dirty="0" smtClean="0"/>
          </a:p>
          <a:p>
            <a:pPr lvl="1"/>
            <a:r>
              <a:rPr lang="sv-SE" dirty="0" smtClean="0"/>
              <a:t>Short List the </a:t>
            </a:r>
            <a:r>
              <a:rPr lang="sv-SE" dirty="0" err="1" smtClean="0"/>
              <a:t>most</a:t>
            </a:r>
            <a:r>
              <a:rPr lang="sv-SE" dirty="0" smtClean="0"/>
              <a:t> common species in </a:t>
            </a:r>
            <a:r>
              <a:rPr lang="sv-SE" dirty="0" err="1" smtClean="0"/>
              <a:t>your</a:t>
            </a:r>
            <a:r>
              <a:rPr lang="sv-SE" dirty="0" smtClean="0"/>
              <a:t> DB </a:t>
            </a:r>
          </a:p>
          <a:p>
            <a:pPr lvl="2"/>
            <a:r>
              <a:rPr lang="sv-SE" dirty="0" smtClean="0"/>
              <a:t>valid </a:t>
            </a:r>
            <a:r>
              <a:rPr lang="sv-SE" dirty="0" err="1" smtClean="0"/>
              <a:t>only</a:t>
            </a:r>
            <a:r>
              <a:rPr lang="sv-SE" dirty="0" smtClean="0"/>
              <a:t> for the common </a:t>
            </a:r>
            <a:r>
              <a:rPr lang="sv-SE" dirty="0" err="1" smtClean="0"/>
              <a:t>spp</a:t>
            </a:r>
            <a:r>
              <a:rPr lang="sv-SE" dirty="0" smtClean="0"/>
              <a:t> in </a:t>
            </a:r>
            <a:r>
              <a:rPr lang="sv-SE" dirty="0" err="1" smtClean="0"/>
              <a:t>your</a:t>
            </a:r>
            <a:r>
              <a:rPr lang="sv-SE" dirty="0" smtClean="0"/>
              <a:t> </a:t>
            </a:r>
            <a:r>
              <a:rPr lang="sv-SE" dirty="0" err="1" smtClean="0"/>
              <a:t>programme</a:t>
            </a:r>
            <a:r>
              <a:rPr lang="sv-SE" dirty="0" smtClean="0"/>
              <a:t> (</a:t>
            </a:r>
            <a:r>
              <a:rPr lang="sv-SE" dirty="0" err="1" smtClean="0"/>
              <a:t>likely</a:t>
            </a:r>
            <a:r>
              <a:rPr lang="sv-SE" dirty="0" smtClean="0"/>
              <a:t> </a:t>
            </a:r>
            <a:r>
              <a:rPr lang="sv-SE" dirty="0" err="1" smtClean="0"/>
              <a:t>fleet</a:t>
            </a:r>
            <a:r>
              <a:rPr lang="sv-SE" dirty="0" smtClean="0"/>
              <a:t>, area, etc. </a:t>
            </a:r>
            <a:r>
              <a:rPr lang="sv-SE" dirty="0" err="1" smtClean="0"/>
              <a:t>specific</a:t>
            </a:r>
            <a:r>
              <a:rPr lang="sv-SE" dirty="0" smtClean="0"/>
              <a:t>)</a:t>
            </a:r>
          </a:p>
          <a:p>
            <a:pPr lvl="2"/>
            <a:r>
              <a:rPr lang="sv-SE" dirty="0" err="1" smtClean="0"/>
              <a:t>Taxonomic</a:t>
            </a:r>
            <a:r>
              <a:rPr lang="sv-SE" dirty="0" smtClean="0"/>
              <a:t> </a:t>
            </a:r>
            <a:r>
              <a:rPr lang="sv-SE" dirty="0" err="1" smtClean="0"/>
              <a:t>changes</a:t>
            </a:r>
            <a:r>
              <a:rPr lang="sv-SE" dirty="0" smtClean="0"/>
              <a:t> and </a:t>
            </a:r>
            <a:r>
              <a:rPr lang="sv-SE" dirty="0" err="1" smtClean="0"/>
              <a:t>variability</a:t>
            </a:r>
            <a:r>
              <a:rPr lang="sv-SE" dirty="0" smtClean="0"/>
              <a:t> in resolution </a:t>
            </a:r>
            <a:r>
              <a:rPr lang="sv-SE" dirty="0" err="1" smtClean="0"/>
              <a:t>will</a:t>
            </a:r>
            <a:r>
              <a:rPr lang="sv-SE" dirty="0" smtClean="0"/>
              <a:t> </a:t>
            </a:r>
            <a:r>
              <a:rPr lang="sv-SE" dirty="0" err="1" smtClean="0"/>
              <a:t>remain</a:t>
            </a:r>
            <a:r>
              <a:rPr lang="sv-SE" dirty="0" smtClean="0"/>
              <a:t> a problem</a:t>
            </a:r>
          </a:p>
          <a:p>
            <a:endParaRPr lang="sv-SE" dirty="0" smtClean="0"/>
          </a:p>
          <a:p>
            <a:r>
              <a:rPr lang="sv-SE" dirty="0" err="1" smtClean="0"/>
              <a:t>Clustering</a:t>
            </a:r>
            <a:r>
              <a:rPr lang="sv-SE" dirty="0" smtClean="0"/>
              <a:t> and strata </a:t>
            </a:r>
            <a:r>
              <a:rPr lang="sv-SE" dirty="0" err="1" smtClean="0"/>
              <a:t>can</a:t>
            </a:r>
            <a:r>
              <a:rPr lang="sv-SE" dirty="0" smtClean="0"/>
              <a:t> be </a:t>
            </a:r>
            <a:r>
              <a:rPr lang="sv-SE" dirty="0" err="1" smtClean="0"/>
              <a:t>used</a:t>
            </a:r>
            <a:r>
              <a:rPr lang="sv-SE" dirty="0" smtClean="0"/>
              <a:t> to </a:t>
            </a:r>
            <a:r>
              <a:rPr lang="sv-SE" dirty="0" err="1" smtClean="0"/>
              <a:t>declare</a:t>
            </a:r>
            <a:endParaRPr lang="sv-SE" dirty="0" smtClean="0"/>
          </a:p>
          <a:p>
            <a:pPr lvl="1"/>
            <a:r>
              <a:rPr lang="sv-SE" dirty="0" smtClean="0"/>
              <a:t>Groups </a:t>
            </a:r>
            <a:r>
              <a:rPr lang="sv-SE" dirty="0" err="1" smtClean="0"/>
              <a:t>of</a:t>
            </a:r>
            <a:r>
              <a:rPr lang="sv-SE" dirty="0" smtClean="0"/>
              <a:t> species</a:t>
            </a:r>
          </a:p>
          <a:p>
            <a:pPr lvl="2"/>
            <a:r>
              <a:rPr lang="sv-SE" dirty="0" err="1" smtClean="0"/>
              <a:t>E.g</a:t>
            </a:r>
            <a:r>
              <a:rPr lang="sv-SE" dirty="0" smtClean="0"/>
              <a:t>., </a:t>
            </a:r>
            <a:r>
              <a:rPr lang="sv-SE" dirty="0" err="1" smtClean="0"/>
              <a:t>high</a:t>
            </a:r>
            <a:r>
              <a:rPr lang="sv-SE" dirty="0" smtClean="0"/>
              <a:t> </a:t>
            </a:r>
            <a:r>
              <a:rPr lang="sv-SE" dirty="0" err="1" smtClean="0"/>
              <a:t>priority</a:t>
            </a:r>
            <a:r>
              <a:rPr lang="sv-SE" dirty="0" smtClean="0"/>
              <a:t>, medium </a:t>
            </a:r>
            <a:r>
              <a:rPr lang="sv-SE" dirty="0" err="1" smtClean="0"/>
              <a:t>priority</a:t>
            </a:r>
            <a:r>
              <a:rPr lang="sv-SE" dirty="0" smtClean="0"/>
              <a:t>, </a:t>
            </a:r>
            <a:r>
              <a:rPr lang="sv-SE" dirty="0" err="1" smtClean="0"/>
              <a:t>low</a:t>
            </a:r>
            <a:r>
              <a:rPr lang="sv-SE" dirty="0" smtClean="0"/>
              <a:t> </a:t>
            </a:r>
            <a:r>
              <a:rPr lang="sv-SE" dirty="0" err="1" smtClean="0"/>
              <a:t>priority</a:t>
            </a:r>
            <a:endParaRPr lang="sv-SE" dirty="0" smtClean="0"/>
          </a:p>
          <a:p>
            <a:endParaRPr lang="sv-SE" dirty="0" smtClean="0"/>
          </a:p>
          <a:p>
            <a:r>
              <a:rPr lang="sv-SE" dirty="0" smtClean="0"/>
              <a:t>Adaptations </a:t>
            </a:r>
            <a:r>
              <a:rPr lang="sv-SE" dirty="0" err="1" smtClean="0"/>
              <a:t>are</a:t>
            </a:r>
            <a:r>
              <a:rPr lang="sv-SE" dirty="0" smtClean="0"/>
              <a:t> </a:t>
            </a:r>
            <a:r>
              <a:rPr lang="sv-SE" dirty="0" err="1" smtClean="0"/>
              <a:t>being</a:t>
            </a:r>
            <a:r>
              <a:rPr lang="sv-SE" dirty="0" smtClean="0"/>
              <a:t> </a:t>
            </a:r>
            <a:r>
              <a:rPr lang="sv-SE" dirty="0" err="1" smtClean="0"/>
              <a:t>considered</a:t>
            </a:r>
            <a:r>
              <a:rPr lang="sv-SE" dirty="0" smtClean="0"/>
              <a:t> (v1.17) to </a:t>
            </a:r>
            <a:r>
              <a:rPr lang="sv-SE" dirty="0" err="1" smtClean="0"/>
              <a:t>accomodate</a:t>
            </a:r>
            <a:r>
              <a:rPr lang="sv-SE" dirty="0" smtClean="0"/>
              <a:t> WGBYC </a:t>
            </a:r>
            <a:r>
              <a:rPr lang="sv-SE" dirty="0" err="1" smtClean="0"/>
              <a:t>needs</a:t>
            </a:r>
            <a:endParaRPr lang="sv-SE" dirty="0" smtClean="0"/>
          </a:p>
          <a:p>
            <a:pPr lvl="1"/>
            <a:r>
              <a:rPr lang="sv-SE" dirty="0" smtClean="0"/>
              <a:t>Species </a:t>
            </a:r>
            <a:r>
              <a:rPr lang="sv-SE" dirty="0" err="1" smtClean="0"/>
              <a:t>selection</a:t>
            </a:r>
            <a:r>
              <a:rPr lang="sv-SE" dirty="0" smtClean="0"/>
              <a:t> by </a:t>
            </a:r>
            <a:r>
              <a:rPr lang="sv-SE" dirty="0" err="1" smtClean="0"/>
              <a:t>activity</a:t>
            </a:r>
            <a:r>
              <a:rPr lang="sv-SE" dirty="0" smtClean="0"/>
              <a:t> </a:t>
            </a:r>
            <a:r>
              <a:rPr lang="sv-SE" dirty="0" err="1" smtClean="0"/>
              <a:t>within</a:t>
            </a:r>
            <a:r>
              <a:rPr lang="sv-SE" dirty="0" smtClean="0"/>
              <a:t> </a:t>
            </a:r>
            <a:r>
              <a:rPr lang="sv-SE" dirty="0" err="1" smtClean="0"/>
              <a:t>vessel</a:t>
            </a:r>
            <a:r>
              <a:rPr lang="sv-SE" dirty="0" smtClean="0"/>
              <a:t> (</a:t>
            </a:r>
            <a:r>
              <a:rPr lang="sv-SE" dirty="0" err="1" smtClean="0"/>
              <a:t>cod</a:t>
            </a:r>
            <a:r>
              <a:rPr lang="sv-SE" dirty="0" smtClean="0"/>
              <a:t>-end, </a:t>
            </a:r>
            <a:r>
              <a:rPr lang="sv-SE" dirty="0" err="1" smtClean="0"/>
              <a:t>net</a:t>
            </a:r>
            <a:r>
              <a:rPr lang="sv-SE" dirty="0" smtClean="0"/>
              <a:t>, </a:t>
            </a:r>
            <a:r>
              <a:rPr lang="sv-SE" dirty="0" err="1" smtClean="0"/>
              <a:t>sorting</a:t>
            </a:r>
            <a:r>
              <a:rPr lang="sv-SE" dirty="0" smtClean="0"/>
              <a:t> in </a:t>
            </a:r>
            <a:r>
              <a:rPr lang="sv-SE" dirty="0" err="1" smtClean="0"/>
              <a:t>conveyor</a:t>
            </a:r>
            <a:r>
              <a:rPr lang="sv-SE" dirty="0" smtClean="0"/>
              <a:t> </a:t>
            </a:r>
            <a:r>
              <a:rPr lang="sv-SE" dirty="0" err="1" smtClean="0"/>
              <a:t>belt</a:t>
            </a:r>
            <a:r>
              <a:rPr lang="sv-SE" dirty="0" smtClean="0"/>
              <a:t>, </a:t>
            </a:r>
            <a:r>
              <a:rPr lang="sv-SE" dirty="0" err="1" smtClean="0"/>
              <a:t>slipping</a:t>
            </a:r>
            <a:r>
              <a:rPr lang="sv-SE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9388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7360"/>
            <a:ext cx="8229600" cy="601791"/>
          </a:xfrm>
        </p:spPr>
        <p:txBody>
          <a:bodyPr/>
          <a:lstStyle/>
          <a:p>
            <a:r>
              <a:rPr lang="sv-SE" dirty="0" err="1" smtClean="0"/>
              <a:t>Contents</a:t>
            </a:r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329172"/>
            <a:ext cx="8482614" cy="3265451"/>
          </a:xfrm>
        </p:spPr>
        <p:txBody>
          <a:bodyPr/>
          <a:lstStyle/>
          <a:p>
            <a:r>
              <a:rPr lang="sv-SE" dirty="0" smtClean="0"/>
              <a:t>A look </a:t>
            </a:r>
            <a:r>
              <a:rPr lang="sv-SE" dirty="0" err="1" smtClean="0"/>
              <a:t>into</a:t>
            </a:r>
            <a:r>
              <a:rPr lang="sv-SE" dirty="0" smtClean="0"/>
              <a:t> the </a:t>
            </a:r>
            <a:r>
              <a:rPr lang="sv-SE" dirty="0" err="1" smtClean="0"/>
              <a:t>current</a:t>
            </a:r>
            <a:r>
              <a:rPr lang="sv-SE" dirty="0" smtClean="0"/>
              <a:t> RDB format</a:t>
            </a:r>
          </a:p>
          <a:p>
            <a:endParaRPr lang="sv-SE" dirty="0"/>
          </a:p>
          <a:p>
            <a:r>
              <a:rPr lang="sv-SE" dirty="0" err="1" smtClean="0"/>
              <a:t>Why</a:t>
            </a:r>
            <a:r>
              <a:rPr lang="sv-SE" dirty="0" smtClean="0"/>
              <a:t> the </a:t>
            </a:r>
            <a:r>
              <a:rPr lang="sv-SE" dirty="0" err="1" smtClean="0"/>
              <a:t>need</a:t>
            </a:r>
            <a:r>
              <a:rPr lang="sv-SE" dirty="0" smtClean="0"/>
              <a:t> to </a:t>
            </a:r>
            <a:r>
              <a:rPr lang="sv-SE" dirty="0" err="1" smtClean="0"/>
              <a:t>distinguish</a:t>
            </a:r>
            <a:r>
              <a:rPr lang="sv-SE" dirty="0" smtClean="0"/>
              <a:t> </a:t>
            </a:r>
            <a:r>
              <a:rPr lang="sv-SE" dirty="0" err="1" smtClean="0"/>
              <a:t>true</a:t>
            </a:r>
            <a:r>
              <a:rPr lang="sv-SE" dirty="0" smtClean="0"/>
              <a:t> </a:t>
            </a:r>
            <a:r>
              <a:rPr lang="sv-SE" dirty="0" err="1" smtClean="0"/>
              <a:t>zeros</a:t>
            </a:r>
            <a:r>
              <a:rPr lang="sv-SE" dirty="0" smtClean="0"/>
              <a:t> from NAs</a:t>
            </a:r>
          </a:p>
          <a:p>
            <a:endParaRPr lang="sv-SE" dirty="0"/>
          </a:p>
          <a:p>
            <a:r>
              <a:rPr lang="sv-SE" dirty="0" smtClean="0"/>
              <a:t>The </a:t>
            </a:r>
            <a:r>
              <a:rPr lang="sv-SE" i="1" dirty="0" smtClean="0"/>
              <a:t>species </a:t>
            </a:r>
            <a:r>
              <a:rPr lang="sv-SE" i="1" dirty="0" err="1" smtClean="0"/>
              <a:t>selection</a:t>
            </a:r>
            <a:r>
              <a:rPr lang="sv-SE" dirty="0" smtClean="0"/>
              <a:t> and </a:t>
            </a:r>
            <a:r>
              <a:rPr lang="sv-SE" i="1" dirty="0" smtClean="0"/>
              <a:t>species list</a:t>
            </a:r>
            <a:r>
              <a:rPr lang="sv-SE" dirty="0" smtClean="0"/>
              <a:t> </a:t>
            </a:r>
            <a:r>
              <a:rPr lang="sv-SE" dirty="0" err="1" smtClean="0"/>
              <a:t>tables</a:t>
            </a:r>
            <a:endParaRPr lang="sv-SE" dirty="0" smtClean="0"/>
          </a:p>
          <a:p>
            <a:endParaRPr lang="sv-SE" dirty="0"/>
          </a:p>
          <a:p>
            <a:r>
              <a:rPr lang="sv-SE" dirty="0" err="1" smtClean="0"/>
              <a:t>Usage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the </a:t>
            </a:r>
            <a:r>
              <a:rPr lang="sv-SE" dirty="0" err="1" smtClean="0"/>
              <a:t>tables</a:t>
            </a:r>
            <a:r>
              <a:rPr lang="sv-SE" dirty="0" smtClean="0"/>
              <a:t> (3 simple </a:t>
            </a:r>
            <a:r>
              <a:rPr lang="sv-SE" dirty="0" err="1" smtClean="0"/>
              <a:t>examples</a:t>
            </a:r>
            <a:r>
              <a:rPr lang="sv-SE" dirty="0" smtClean="0"/>
              <a:t>)</a:t>
            </a:r>
            <a:endParaRPr lang="en-GB" dirty="0" smtClean="0"/>
          </a:p>
          <a:p>
            <a:endParaRPr lang="en-GB" dirty="0"/>
          </a:p>
          <a:p>
            <a:r>
              <a:rPr lang="sv-SE" dirty="0" err="1" smtClean="0"/>
              <a:t>Some</a:t>
            </a:r>
            <a:r>
              <a:rPr lang="sv-SE" dirty="0" smtClean="0"/>
              <a:t> </a:t>
            </a:r>
            <a:r>
              <a:rPr lang="sv-SE" dirty="0" err="1" smtClean="0"/>
              <a:t>additional</a:t>
            </a:r>
            <a:r>
              <a:rPr lang="sv-SE" dirty="0" smtClean="0"/>
              <a:t> </a:t>
            </a:r>
            <a:r>
              <a:rPr lang="sv-SE" dirty="0" err="1" smtClean="0"/>
              <a:t>notes</a:t>
            </a:r>
            <a:endParaRPr lang="sv-SE" dirty="0" smtClean="0"/>
          </a:p>
          <a:p>
            <a:pPr lvl="1"/>
            <a:r>
              <a:rPr lang="sv-SE" dirty="0" err="1" smtClean="0"/>
              <a:t>More</a:t>
            </a:r>
            <a:r>
              <a:rPr lang="sv-SE" dirty="0" smtClean="0"/>
              <a:t> </a:t>
            </a:r>
            <a:r>
              <a:rPr lang="sv-SE" dirty="0" err="1" smtClean="0"/>
              <a:t>complex</a:t>
            </a:r>
            <a:r>
              <a:rPr lang="sv-SE" dirty="0" smtClean="0"/>
              <a:t> designs</a:t>
            </a:r>
          </a:p>
          <a:p>
            <a:pPr lvl="1"/>
            <a:r>
              <a:rPr lang="sv-SE" dirty="0" err="1" smtClean="0"/>
              <a:t>Incorporation</a:t>
            </a:r>
            <a:r>
              <a:rPr lang="sv-SE" dirty="0" smtClean="0"/>
              <a:t> </a:t>
            </a:r>
            <a:r>
              <a:rPr lang="sv-SE" dirty="0" err="1" smtClean="0"/>
              <a:t>of</a:t>
            </a:r>
            <a:r>
              <a:rPr lang="sv-SE" dirty="0" smtClean="0"/>
              <a:t> </a:t>
            </a:r>
            <a:r>
              <a:rPr lang="sv-SE" dirty="0" err="1" smtClean="0"/>
              <a:t>incidental</a:t>
            </a:r>
            <a:r>
              <a:rPr lang="sv-SE" dirty="0" smtClean="0"/>
              <a:t> by-</a:t>
            </a:r>
            <a:r>
              <a:rPr lang="sv-SE" dirty="0" err="1" smtClean="0"/>
              <a:t>catch</a:t>
            </a:r>
            <a:r>
              <a:rPr lang="sv-SE" dirty="0" smtClean="0"/>
              <a:t> data (a WGBYC </a:t>
            </a:r>
            <a:r>
              <a:rPr lang="sv-SE" dirty="0" err="1" smtClean="0"/>
              <a:t>need</a:t>
            </a:r>
            <a:r>
              <a:rPr lang="sv-SE" dirty="0" smtClean="0"/>
              <a:t>)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89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3200" dirty="0"/>
              <a:t>A look </a:t>
            </a:r>
            <a:r>
              <a:rPr lang="sv-SE" sz="3200" dirty="0" err="1"/>
              <a:t>into</a:t>
            </a:r>
            <a:r>
              <a:rPr lang="sv-SE" sz="3200" dirty="0"/>
              <a:t> the </a:t>
            </a:r>
            <a:r>
              <a:rPr lang="sv-SE" sz="3200" dirty="0" err="1"/>
              <a:t>current</a:t>
            </a:r>
            <a:r>
              <a:rPr lang="sv-SE" sz="3200" dirty="0"/>
              <a:t> RDB format</a:t>
            </a:r>
            <a:endParaRPr lang="en-GB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122175"/>
              </p:ext>
            </p:extLst>
          </p:nvPr>
        </p:nvGraphicFramePr>
        <p:xfrm>
          <a:off x="880422" y="1839585"/>
          <a:ext cx="7310132" cy="3030537"/>
        </p:xfrm>
        <a:graphic>
          <a:graphicData uri="http://schemas.openxmlformats.org/drawingml/2006/table">
            <a:tbl>
              <a:tblPr/>
              <a:tblGrid>
                <a:gridCol w="313995"/>
                <a:gridCol w="394033"/>
                <a:gridCol w="385824"/>
                <a:gridCol w="451496"/>
                <a:gridCol w="394033"/>
                <a:gridCol w="394033"/>
                <a:gridCol w="289368"/>
                <a:gridCol w="352988"/>
                <a:gridCol w="1198516"/>
                <a:gridCol w="394033"/>
                <a:gridCol w="394033"/>
                <a:gridCol w="289368"/>
                <a:gridCol w="289368"/>
                <a:gridCol w="289368"/>
                <a:gridCol w="289368"/>
                <a:gridCol w="394033"/>
                <a:gridCol w="451496"/>
                <a:gridCol w="344779"/>
              </a:tblGrid>
              <a:tr h="440334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Record_type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Sampling_type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Landing_country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Vessel_flag_country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Trip_number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Station_number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Catch_category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Landing_category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Comm_size_cat_scale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Comm_size_cat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Subsampling_category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Subsample_weight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Length_code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12334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Amblyraja radiata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HUC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7820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2760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34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Callionymus lyra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HUC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34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Callionymus maculatus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HUC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34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Clupea harengus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HUC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1162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scm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34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Eutrigla gurnardus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HUC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8132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1800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34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Gadus morhua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HUC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2805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990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34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Glyptocephalus cynoglossus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HUC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694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34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Hippoglossoides platessoides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HUC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31167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34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Limanda limanda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HUC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43917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2440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34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Melanogrammus aeglefinus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HUC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34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Merlangius merlangus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HUC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354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34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Merluccius merluccius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HUC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2862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34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Myoxocephalus scorpius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HUC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34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Nephrops norvegicus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HUC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59500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34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Nephrops norvegicus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HUC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107000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7000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mm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34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Platichthys flesus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HUC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15867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5600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34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Pleuronectes platessa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HUC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14875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5250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34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Pleuronectes platessa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HUC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8400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8400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34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Scophthalmus maximus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HUC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400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34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Solea solea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HUC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34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Solea solea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HUC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3328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3328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</a:t>
                      </a:r>
                    </a:p>
                  </a:txBody>
                  <a:tcPr marL="6167" marR="6167" marT="616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403270"/>
            <a:ext cx="8229600" cy="3265451"/>
          </a:xfrm>
        </p:spPr>
        <p:txBody>
          <a:bodyPr/>
          <a:lstStyle/>
          <a:p>
            <a:r>
              <a:rPr lang="sv-SE" dirty="0" err="1" smtClean="0"/>
              <a:t>E.g</a:t>
            </a:r>
            <a:r>
              <a:rPr lang="sv-SE" dirty="0" smtClean="0"/>
              <a:t>., SL table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891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3200" dirty="0"/>
              <a:t>A look </a:t>
            </a:r>
            <a:r>
              <a:rPr lang="sv-SE" sz="3200" dirty="0" err="1"/>
              <a:t>into</a:t>
            </a:r>
            <a:r>
              <a:rPr lang="sv-SE" sz="3200" dirty="0"/>
              <a:t> the </a:t>
            </a:r>
            <a:r>
              <a:rPr lang="sv-SE" sz="3200" dirty="0" err="1" smtClean="0"/>
              <a:t>current</a:t>
            </a:r>
            <a:r>
              <a:rPr lang="sv-SE" sz="3200" dirty="0" smtClean="0"/>
              <a:t> RDB format</a:t>
            </a:r>
            <a:endParaRPr lang="en-GB" sz="32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642885"/>
              </p:ext>
            </p:extLst>
          </p:nvPr>
        </p:nvGraphicFramePr>
        <p:xfrm>
          <a:off x="457201" y="2058285"/>
          <a:ext cx="8229599" cy="1190005"/>
        </p:xfrm>
        <a:graphic>
          <a:graphicData uri="http://schemas.openxmlformats.org/drawingml/2006/table">
            <a:tbl>
              <a:tblPr/>
              <a:tblGrid>
                <a:gridCol w="353489"/>
                <a:gridCol w="443594"/>
                <a:gridCol w="434353"/>
                <a:gridCol w="508285"/>
                <a:gridCol w="443594"/>
                <a:gridCol w="443594"/>
                <a:gridCol w="325765"/>
                <a:gridCol w="397387"/>
                <a:gridCol w="1349266"/>
                <a:gridCol w="443594"/>
                <a:gridCol w="443594"/>
                <a:gridCol w="325765"/>
                <a:gridCol w="325765"/>
                <a:gridCol w="325765"/>
                <a:gridCol w="325765"/>
                <a:gridCol w="443594"/>
                <a:gridCol w="508285"/>
                <a:gridCol w="388145"/>
              </a:tblGrid>
              <a:tr h="495720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Record_type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Sampling_type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Landing_country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Vessel_flag_country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Trip_number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Station_number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Catch_category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Landing_category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Comm_size_cat_scale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Comm_size_cat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Subsampling_category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Subsample_weight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Length_code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138857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Gadus morhua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HUC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51480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51480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857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Platichthys flesus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HUC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10070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10070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857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Pleuronectes platessa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HUC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3510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3510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857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Scophthalmus rhombus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HUC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677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677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857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Solea solea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HUC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1561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1561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494710"/>
            <a:ext cx="8229600" cy="3265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-28575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28440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Font typeface="Lucida Grande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4400" marR="0" indent="-28575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2"/>
              </a:buClr>
              <a:buSzTx/>
              <a:buFont typeface="Arial"/>
              <a:buChar char="•"/>
              <a:tabLst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2844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mtClean="0"/>
              <a:t>E.g., SL table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235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sz="3200" dirty="0"/>
              <a:t>A look </a:t>
            </a:r>
            <a:r>
              <a:rPr lang="sv-SE" sz="3200" dirty="0" err="1"/>
              <a:t>into</a:t>
            </a:r>
            <a:r>
              <a:rPr lang="sv-SE" sz="3200" dirty="0"/>
              <a:t> the </a:t>
            </a:r>
            <a:r>
              <a:rPr lang="sv-SE" sz="3200" dirty="0" err="1" smtClean="0"/>
              <a:t>current</a:t>
            </a:r>
            <a:r>
              <a:rPr lang="sv-SE" sz="3200" dirty="0" smtClean="0"/>
              <a:t> RDB format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4710"/>
            <a:ext cx="8229600" cy="3265451"/>
          </a:xfrm>
        </p:spPr>
        <p:txBody>
          <a:bodyPr/>
          <a:lstStyle/>
          <a:p>
            <a:r>
              <a:rPr lang="sv-SE" dirty="0" err="1" smtClean="0"/>
              <a:t>E.g</a:t>
            </a:r>
            <a:r>
              <a:rPr lang="sv-SE" dirty="0" smtClean="0"/>
              <a:t>., SL table</a:t>
            </a:r>
          </a:p>
          <a:p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657968"/>
              </p:ext>
            </p:extLst>
          </p:nvPr>
        </p:nvGraphicFramePr>
        <p:xfrm>
          <a:off x="420688" y="2049788"/>
          <a:ext cx="8229599" cy="694286"/>
        </p:xfrm>
        <a:graphic>
          <a:graphicData uri="http://schemas.openxmlformats.org/drawingml/2006/table">
            <a:tbl>
              <a:tblPr/>
              <a:tblGrid>
                <a:gridCol w="353489"/>
                <a:gridCol w="443594"/>
                <a:gridCol w="434353"/>
                <a:gridCol w="508285"/>
                <a:gridCol w="443594"/>
                <a:gridCol w="443594"/>
                <a:gridCol w="325765"/>
                <a:gridCol w="397387"/>
                <a:gridCol w="1349266"/>
                <a:gridCol w="443594"/>
                <a:gridCol w="443594"/>
                <a:gridCol w="325765"/>
                <a:gridCol w="325765"/>
                <a:gridCol w="325765"/>
                <a:gridCol w="325765"/>
                <a:gridCol w="443594"/>
                <a:gridCol w="508285"/>
                <a:gridCol w="388145"/>
              </a:tblGrid>
              <a:tr h="555429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Record_type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Sampling_type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Landing_country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Vessel_flag_country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Trip_number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Station_number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Catch_category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Landing_category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Comm_size_cat_scale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Comm_size_cat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Subsampling_category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Subsample_weight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Length_code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138857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SWE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SWE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SWE-DCF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Pleuronectes platessa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HUC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55000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13000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126659"/>
              </p:ext>
            </p:extLst>
          </p:nvPr>
        </p:nvGraphicFramePr>
        <p:xfrm>
          <a:off x="420687" y="3342349"/>
          <a:ext cx="8229599" cy="694286"/>
        </p:xfrm>
        <a:graphic>
          <a:graphicData uri="http://schemas.openxmlformats.org/drawingml/2006/table">
            <a:tbl>
              <a:tblPr/>
              <a:tblGrid>
                <a:gridCol w="353489"/>
                <a:gridCol w="443594"/>
                <a:gridCol w="434353"/>
                <a:gridCol w="508285"/>
                <a:gridCol w="443594"/>
                <a:gridCol w="443594"/>
                <a:gridCol w="325765"/>
                <a:gridCol w="397387"/>
                <a:gridCol w="1349266"/>
                <a:gridCol w="443594"/>
                <a:gridCol w="443594"/>
                <a:gridCol w="325765"/>
                <a:gridCol w="325765"/>
                <a:gridCol w="325765"/>
                <a:gridCol w="325765"/>
                <a:gridCol w="443594"/>
                <a:gridCol w="508285"/>
                <a:gridCol w="388145"/>
              </a:tblGrid>
              <a:tr h="555429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Record_type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Sampling_type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Landing_country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Vessel_flag_country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Trip_number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Station_number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Catch_category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Landing_category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Comm_size_cat_scale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Comm_size_cat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Subsampling_category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Sex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Weight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Subsample_weight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Length_code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</a:tr>
              <a:tr h="138857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SL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UNK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127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999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Gadus morhua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HUC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Large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102375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102375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cm</a:t>
                      </a:r>
                    </a:p>
                  </a:txBody>
                  <a:tcPr marL="6943" marR="6943" marT="694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99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512" y="2647031"/>
            <a:ext cx="1934555" cy="16935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40" y="946706"/>
            <a:ext cx="8229600" cy="601791"/>
          </a:xfrm>
        </p:spPr>
        <p:txBody>
          <a:bodyPr/>
          <a:lstStyle/>
          <a:p>
            <a:r>
              <a:rPr lang="sv-SE" sz="3200" dirty="0" err="1"/>
              <a:t>Why</a:t>
            </a:r>
            <a:r>
              <a:rPr lang="sv-SE" sz="3200" dirty="0"/>
              <a:t> the </a:t>
            </a:r>
            <a:r>
              <a:rPr lang="sv-SE" sz="3200" dirty="0" err="1"/>
              <a:t>need</a:t>
            </a:r>
            <a:r>
              <a:rPr lang="sv-SE" sz="3200" dirty="0"/>
              <a:t> to </a:t>
            </a:r>
            <a:r>
              <a:rPr lang="sv-SE" sz="3200" dirty="0" err="1"/>
              <a:t>distinguish</a:t>
            </a:r>
            <a:r>
              <a:rPr lang="sv-SE" sz="3200" dirty="0"/>
              <a:t> </a:t>
            </a:r>
            <a:r>
              <a:rPr lang="sv-SE" sz="3200" dirty="0" err="1"/>
              <a:t>true</a:t>
            </a:r>
            <a:r>
              <a:rPr lang="sv-SE" sz="3200" dirty="0"/>
              <a:t> </a:t>
            </a:r>
            <a:r>
              <a:rPr lang="sv-SE" sz="3200" dirty="0" err="1"/>
              <a:t>zeros</a:t>
            </a:r>
            <a:r>
              <a:rPr lang="sv-SE" sz="3200" dirty="0"/>
              <a:t> from NAs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4840" y="1724487"/>
            <a:ext cx="695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To </a:t>
            </a:r>
            <a:r>
              <a:rPr lang="sv-SE" dirty="0" err="1" smtClean="0"/>
              <a:t>accurately</a:t>
            </a:r>
            <a:r>
              <a:rPr lang="sv-SE" dirty="0" smtClean="0"/>
              <a:t> </a:t>
            </a:r>
            <a:r>
              <a:rPr lang="sv-SE" dirty="0" err="1" smtClean="0"/>
              <a:t>estimate</a:t>
            </a:r>
            <a:r>
              <a:rPr lang="sv-SE" dirty="0" smtClean="0"/>
              <a:t> </a:t>
            </a:r>
            <a:r>
              <a:rPr lang="sv-SE" dirty="0" err="1" smtClean="0"/>
              <a:t>abundance</a:t>
            </a:r>
            <a:r>
              <a:rPr lang="sv-SE" dirty="0" smtClean="0"/>
              <a:t> </a:t>
            </a:r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also</a:t>
            </a:r>
            <a:r>
              <a:rPr lang="sv-SE" dirty="0" smtClean="0"/>
              <a:t> </a:t>
            </a:r>
            <a:r>
              <a:rPr lang="sv-SE" dirty="0" err="1" smtClean="0"/>
              <a:t>presence</a:t>
            </a:r>
            <a:r>
              <a:rPr lang="sv-SE" dirty="0" smtClean="0"/>
              <a:t> and </a:t>
            </a:r>
            <a:r>
              <a:rPr lang="sv-SE" dirty="0" err="1" smtClean="0"/>
              <a:t>absence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3673318" y="2880623"/>
            <a:ext cx="69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Ctr</a:t>
            </a:r>
            <a:r>
              <a:rPr lang="sv-SE" dirty="0" smtClean="0"/>
              <a:t> A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606111" y="354227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Ctr</a:t>
            </a:r>
            <a:r>
              <a:rPr lang="sv-SE" dirty="0" smtClean="0"/>
              <a:t> B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2662219" y="4436534"/>
            <a:ext cx="37465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 err="1" smtClean="0"/>
              <a:t>Hypotetical</a:t>
            </a:r>
            <a:r>
              <a:rPr lang="sv-SE" sz="1400" i="1" dirty="0" smtClean="0"/>
              <a:t> </a:t>
            </a:r>
            <a:r>
              <a:rPr lang="sv-SE" sz="1400" i="1" dirty="0" err="1" smtClean="0"/>
              <a:t>fishing</a:t>
            </a:r>
            <a:r>
              <a:rPr lang="sv-SE" sz="1400" i="1" dirty="0" smtClean="0"/>
              <a:t> </a:t>
            </a:r>
            <a:r>
              <a:rPr lang="sv-SE" sz="1400" i="1" dirty="0" err="1" smtClean="0"/>
              <a:t>grounds</a:t>
            </a:r>
            <a:r>
              <a:rPr lang="sv-SE" sz="1400" i="1" dirty="0" smtClean="0"/>
              <a:t> from </a:t>
            </a:r>
            <a:r>
              <a:rPr lang="sv-SE" sz="1400" i="1" dirty="0" err="1" smtClean="0"/>
              <a:t>two</a:t>
            </a:r>
            <a:r>
              <a:rPr lang="sv-SE" sz="1400" i="1" dirty="0" smtClean="0"/>
              <a:t> </a:t>
            </a:r>
            <a:r>
              <a:rPr lang="sv-SE" sz="1400" i="1" dirty="0" err="1" smtClean="0"/>
              <a:t>coutries</a:t>
            </a:r>
            <a:endParaRPr lang="en-GB" sz="1400" i="1" dirty="0"/>
          </a:p>
        </p:txBody>
      </p:sp>
    </p:spTree>
    <p:extLst>
      <p:ext uri="{BB962C8B-B14F-4D97-AF65-F5344CB8AC3E}">
        <p14:creationId xmlns:p14="http://schemas.microsoft.com/office/powerpoint/2010/main" val="376568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994" y="2577422"/>
            <a:ext cx="1934555" cy="169356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828800" y="2811014"/>
            <a:ext cx="69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Ctr</a:t>
            </a:r>
            <a:r>
              <a:rPr lang="sv-SE" dirty="0" smtClean="0"/>
              <a:t> A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2761593" y="347266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Ctr</a:t>
            </a:r>
            <a:r>
              <a:rPr lang="sv-SE" dirty="0" smtClean="0"/>
              <a:t> B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941" y="2589372"/>
            <a:ext cx="1932763" cy="1692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24840" y="946706"/>
            <a:ext cx="8229600" cy="601791"/>
          </a:xfrm>
        </p:spPr>
        <p:txBody>
          <a:bodyPr/>
          <a:lstStyle/>
          <a:p>
            <a:r>
              <a:rPr lang="sv-SE" sz="3200" dirty="0" err="1"/>
              <a:t>Why</a:t>
            </a:r>
            <a:r>
              <a:rPr lang="sv-SE" sz="3200" dirty="0"/>
              <a:t> the </a:t>
            </a:r>
            <a:r>
              <a:rPr lang="sv-SE" sz="3200" dirty="0" err="1"/>
              <a:t>need</a:t>
            </a:r>
            <a:r>
              <a:rPr lang="sv-SE" sz="3200" dirty="0"/>
              <a:t> to </a:t>
            </a:r>
            <a:r>
              <a:rPr lang="sv-SE" sz="3200" dirty="0" err="1"/>
              <a:t>distinguish</a:t>
            </a:r>
            <a:r>
              <a:rPr lang="sv-SE" sz="3200" dirty="0"/>
              <a:t> </a:t>
            </a:r>
            <a:r>
              <a:rPr lang="sv-SE" sz="3200" dirty="0" err="1"/>
              <a:t>true</a:t>
            </a:r>
            <a:r>
              <a:rPr lang="sv-SE" sz="3200" dirty="0"/>
              <a:t> </a:t>
            </a:r>
            <a:r>
              <a:rPr lang="sv-SE" sz="3200" dirty="0" err="1"/>
              <a:t>zeros</a:t>
            </a:r>
            <a:r>
              <a:rPr lang="sv-SE" sz="3200" dirty="0"/>
              <a:t> from NAs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840" y="1724487"/>
            <a:ext cx="695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To </a:t>
            </a:r>
            <a:r>
              <a:rPr lang="sv-SE" dirty="0" err="1" smtClean="0"/>
              <a:t>accurately</a:t>
            </a:r>
            <a:r>
              <a:rPr lang="sv-SE" dirty="0" smtClean="0"/>
              <a:t> </a:t>
            </a:r>
            <a:r>
              <a:rPr lang="sv-SE" dirty="0" err="1" smtClean="0"/>
              <a:t>estimate</a:t>
            </a:r>
            <a:r>
              <a:rPr lang="sv-SE" dirty="0" smtClean="0"/>
              <a:t> </a:t>
            </a:r>
            <a:r>
              <a:rPr lang="sv-SE" dirty="0" err="1" smtClean="0"/>
              <a:t>abundance</a:t>
            </a:r>
            <a:r>
              <a:rPr lang="sv-SE" dirty="0" smtClean="0"/>
              <a:t> </a:t>
            </a:r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also</a:t>
            </a:r>
            <a:r>
              <a:rPr lang="sv-SE" dirty="0" smtClean="0"/>
              <a:t> </a:t>
            </a:r>
            <a:r>
              <a:rPr lang="sv-SE" dirty="0" err="1" smtClean="0"/>
              <a:t>presence</a:t>
            </a:r>
            <a:r>
              <a:rPr lang="sv-SE" dirty="0" smtClean="0"/>
              <a:t> and </a:t>
            </a:r>
            <a:r>
              <a:rPr lang="sv-SE" dirty="0" err="1" smtClean="0"/>
              <a:t>absence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1933494" y="4331601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 err="1" smtClean="0"/>
              <a:t>Fishing</a:t>
            </a:r>
            <a:r>
              <a:rPr lang="sv-SE" sz="1400" i="1" dirty="0" smtClean="0"/>
              <a:t> </a:t>
            </a:r>
            <a:r>
              <a:rPr lang="sv-SE" sz="1400" i="1" dirty="0" err="1" smtClean="0"/>
              <a:t>grounds</a:t>
            </a:r>
            <a:endParaRPr lang="en-GB" sz="1400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4848817" y="4331601"/>
            <a:ext cx="2731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 err="1" smtClean="0"/>
              <a:t>Hypotetical</a:t>
            </a:r>
            <a:r>
              <a:rPr lang="sv-SE" sz="1400" i="1" dirty="0" smtClean="0"/>
              <a:t> </a:t>
            </a:r>
            <a:r>
              <a:rPr lang="sv-SE" sz="1400" i="1" dirty="0" err="1" smtClean="0"/>
              <a:t>resource</a:t>
            </a:r>
            <a:r>
              <a:rPr lang="sv-SE" sz="1400" i="1" dirty="0" smtClean="0"/>
              <a:t> distribution</a:t>
            </a:r>
            <a:endParaRPr lang="en-GB" sz="1400" i="1" dirty="0"/>
          </a:p>
        </p:txBody>
      </p:sp>
    </p:spTree>
    <p:extLst>
      <p:ext uri="{BB962C8B-B14F-4D97-AF65-F5344CB8AC3E}">
        <p14:creationId xmlns:p14="http://schemas.microsoft.com/office/powerpoint/2010/main" val="243602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076" y="2533583"/>
            <a:ext cx="1934555" cy="169356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150882" y="2767175"/>
            <a:ext cx="697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Ctr</a:t>
            </a:r>
            <a:r>
              <a:rPr lang="sv-SE" dirty="0" smtClean="0"/>
              <a:t> A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2083675" y="342882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err="1" smtClean="0"/>
              <a:t>Ctr</a:t>
            </a:r>
            <a:r>
              <a:rPr lang="sv-SE" dirty="0" smtClean="0"/>
              <a:t> B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547" y="2533583"/>
            <a:ext cx="1932763" cy="169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960" y="2533583"/>
            <a:ext cx="1932763" cy="1692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4840" y="946706"/>
            <a:ext cx="8229600" cy="601791"/>
          </a:xfrm>
        </p:spPr>
        <p:txBody>
          <a:bodyPr/>
          <a:lstStyle/>
          <a:p>
            <a:r>
              <a:rPr lang="sv-SE" sz="3200" dirty="0" err="1"/>
              <a:t>Why</a:t>
            </a:r>
            <a:r>
              <a:rPr lang="sv-SE" sz="3200" dirty="0"/>
              <a:t> the </a:t>
            </a:r>
            <a:r>
              <a:rPr lang="sv-SE" sz="3200" dirty="0" err="1"/>
              <a:t>need</a:t>
            </a:r>
            <a:r>
              <a:rPr lang="sv-SE" sz="3200" dirty="0"/>
              <a:t> to </a:t>
            </a:r>
            <a:r>
              <a:rPr lang="sv-SE" sz="3200" dirty="0" err="1"/>
              <a:t>distinguish</a:t>
            </a:r>
            <a:r>
              <a:rPr lang="sv-SE" sz="3200" dirty="0"/>
              <a:t> </a:t>
            </a:r>
            <a:r>
              <a:rPr lang="sv-SE" sz="3200" dirty="0" err="1"/>
              <a:t>true</a:t>
            </a:r>
            <a:r>
              <a:rPr lang="sv-SE" sz="3200" dirty="0"/>
              <a:t> </a:t>
            </a:r>
            <a:r>
              <a:rPr lang="sv-SE" sz="3200" dirty="0" err="1"/>
              <a:t>zeros</a:t>
            </a:r>
            <a:r>
              <a:rPr lang="sv-SE" sz="3200" dirty="0"/>
              <a:t> from NAs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4840" y="1724487"/>
            <a:ext cx="695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To </a:t>
            </a:r>
            <a:r>
              <a:rPr lang="sv-SE" dirty="0" err="1" smtClean="0"/>
              <a:t>accurately</a:t>
            </a:r>
            <a:r>
              <a:rPr lang="sv-SE" dirty="0" smtClean="0"/>
              <a:t> </a:t>
            </a:r>
            <a:r>
              <a:rPr lang="sv-SE" dirty="0" err="1" smtClean="0"/>
              <a:t>estimate</a:t>
            </a:r>
            <a:r>
              <a:rPr lang="sv-SE" dirty="0" smtClean="0"/>
              <a:t> </a:t>
            </a:r>
            <a:r>
              <a:rPr lang="sv-SE" dirty="0" err="1" smtClean="0"/>
              <a:t>abundance</a:t>
            </a:r>
            <a:r>
              <a:rPr lang="sv-SE" dirty="0" smtClean="0"/>
              <a:t> </a:t>
            </a:r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also</a:t>
            </a:r>
            <a:r>
              <a:rPr lang="sv-SE" dirty="0" smtClean="0"/>
              <a:t> </a:t>
            </a:r>
            <a:r>
              <a:rPr lang="sv-SE" dirty="0" err="1" smtClean="0"/>
              <a:t>presence</a:t>
            </a:r>
            <a:r>
              <a:rPr lang="sv-SE" dirty="0" smtClean="0"/>
              <a:t> and </a:t>
            </a:r>
            <a:r>
              <a:rPr lang="sv-SE" dirty="0" err="1" smtClean="0"/>
              <a:t>absence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196112" y="4289331"/>
            <a:ext cx="1457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 err="1" smtClean="0"/>
              <a:t>Fishing</a:t>
            </a:r>
            <a:r>
              <a:rPr lang="sv-SE" sz="1400" i="1" dirty="0" smtClean="0"/>
              <a:t> </a:t>
            </a:r>
            <a:r>
              <a:rPr lang="sv-SE" sz="1400" i="1" dirty="0" err="1" smtClean="0"/>
              <a:t>grounds</a:t>
            </a:r>
            <a:endParaRPr lang="en-GB" sz="1400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3391093" y="4289330"/>
            <a:ext cx="186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 err="1" smtClean="0"/>
              <a:t>Resource</a:t>
            </a:r>
            <a:r>
              <a:rPr lang="sv-SE" sz="1400" i="1" dirty="0" smtClean="0"/>
              <a:t> distribution</a:t>
            </a:r>
            <a:endParaRPr lang="en-GB" sz="1400" i="1" dirty="0"/>
          </a:p>
        </p:txBody>
      </p:sp>
      <p:sp>
        <p:nvSpPr>
          <p:cNvPr id="17" name="TextBox 16"/>
          <p:cNvSpPr txBox="1"/>
          <p:nvPr/>
        </p:nvSpPr>
        <p:spPr>
          <a:xfrm>
            <a:off x="6245192" y="4244088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 smtClean="0"/>
              <a:t>In the RDB</a:t>
            </a:r>
            <a:endParaRPr lang="en-GB" sz="1400" i="1" dirty="0"/>
          </a:p>
        </p:txBody>
      </p:sp>
    </p:spTree>
    <p:extLst>
      <p:ext uri="{BB962C8B-B14F-4D97-AF65-F5344CB8AC3E}">
        <p14:creationId xmlns:p14="http://schemas.microsoft.com/office/powerpoint/2010/main" val="151051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411" y="2156546"/>
            <a:ext cx="2857336" cy="25014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4840" y="946706"/>
            <a:ext cx="8229600" cy="601791"/>
          </a:xfrm>
        </p:spPr>
        <p:txBody>
          <a:bodyPr/>
          <a:lstStyle/>
          <a:p>
            <a:r>
              <a:rPr lang="sv-SE" sz="3200" dirty="0" err="1"/>
              <a:t>Why</a:t>
            </a:r>
            <a:r>
              <a:rPr lang="sv-SE" sz="3200" dirty="0"/>
              <a:t> the </a:t>
            </a:r>
            <a:r>
              <a:rPr lang="sv-SE" sz="3200" dirty="0" err="1"/>
              <a:t>need</a:t>
            </a:r>
            <a:r>
              <a:rPr lang="sv-SE" sz="3200" dirty="0"/>
              <a:t> to </a:t>
            </a:r>
            <a:r>
              <a:rPr lang="sv-SE" sz="3200" dirty="0" err="1"/>
              <a:t>distinguish</a:t>
            </a:r>
            <a:r>
              <a:rPr lang="sv-SE" sz="3200" dirty="0"/>
              <a:t> </a:t>
            </a:r>
            <a:r>
              <a:rPr lang="sv-SE" sz="3200" dirty="0" err="1"/>
              <a:t>true</a:t>
            </a:r>
            <a:r>
              <a:rPr lang="sv-SE" sz="3200" dirty="0"/>
              <a:t> </a:t>
            </a:r>
            <a:r>
              <a:rPr lang="sv-SE" sz="3200" dirty="0" err="1"/>
              <a:t>zeros</a:t>
            </a:r>
            <a:r>
              <a:rPr lang="sv-SE" sz="3200" dirty="0"/>
              <a:t> from NAs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4840" y="1724487"/>
            <a:ext cx="6955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To </a:t>
            </a:r>
            <a:r>
              <a:rPr lang="sv-SE" dirty="0" err="1" smtClean="0"/>
              <a:t>accurately</a:t>
            </a:r>
            <a:r>
              <a:rPr lang="sv-SE" dirty="0" smtClean="0"/>
              <a:t> </a:t>
            </a:r>
            <a:r>
              <a:rPr lang="sv-SE" dirty="0" err="1" smtClean="0"/>
              <a:t>estimate</a:t>
            </a:r>
            <a:r>
              <a:rPr lang="sv-SE" dirty="0" smtClean="0"/>
              <a:t> </a:t>
            </a:r>
            <a:r>
              <a:rPr lang="sv-SE" dirty="0" err="1" smtClean="0"/>
              <a:t>abundance</a:t>
            </a:r>
            <a:r>
              <a:rPr lang="sv-SE" dirty="0" smtClean="0"/>
              <a:t> </a:t>
            </a:r>
            <a:r>
              <a:rPr lang="sv-SE" dirty="0" err="1" smtClean="0"/>
              <a:t>but</a:t>
            </a:r>
            <a:r>
              <a:rPr lang="sv-SE" dirty="0" smtClean="0"/>
              <a:t> </a:t>
            </a:r>
            <a:r>
              <a:rPr lang="sv-SE" dirty="0" err="1" smtClean="0"/>
              <a:t>also</a:t>
            </a:r>
            <a:r>
              <a:rPr lang="sv-SE" dirty="0" smtClean="0"/>
              <a:t> </a:t>
            </a:r>
            <a:r>
              <a:rPr lang="sv-SE" dirty="0" err="1" smtClean="0"/>
              <a:t>presence</a:t>
            </a:r>
            <a:r>
              <a:rPr lang="sv-SE" dirty="0" smtClean="0"/>
              <a:t> and </a:t>
            </a:r>
            <a:r>
              <a:rPr lang="sv-SE" dirty="0" err="1" smtClean="0"/>
              <a:t>absence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5657764" y="4657946"/>
            <a:ext cx="2266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 err="1" smtClean="0"/>
              <a:t>What</a:t>
            </a:r>
            <a:r>
              <a:rPr lang="sv-SE" sz="1400" i="1" dirty="0" smtClean="0"/>
              <a:t> </a:t>
            </a:r>
            <a:r>
              <a:rPr lang="sv-SE" sz="1400" i="1" dirty="0" err="1" smtClean="0"/>
              <a:t>we</a:t>
            </a:r>
            <a:r>
              <a:rPr lang="sv-SE" sz="1400" i="1" dirty="0" smtClean="0"/>
              <a:t> </a:t>
            </a:r>
            <a:r>
              <a:rPr lang="sv-SE" sz="1400" i="1" dirty="0" err="1" smtClean="0"/>
              <a:t>aim</a:t>
            </a:r>
            <a:r>
              <a:rPr lang="sv-SE" sz="1400" i="1" dirty="0" smtClean="0"/>
              <a:t> for (RDBES</a:t>
            </a:r>
            <a:r>
              <a:rPr lang="en-GB" sz="1400" i="1" dirty="0" smtClean="0"/>
              <a:t>)</a:t>
            </a:r>
            <a:endParaRPr lang="sv-SE" sz="1400" i="1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2143324" y="4717112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i="1" dirty="0" smtClean="0"/>
              <a:t>In the RDB</a:t>
            </a:r>
            <a:endParaRPr lang="en-GB" sz="1400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8241" y="2156546"/>
            <a:ext cx="2857337" cy="250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04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U_Mall_2012">
  <a:themeElements>
    <a:clrScheme name="SLU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C95B5"/>
      </a:accent1>
      <a:accent2>
        <a:srgbClr val="C1BB00"/>
      </a:accent2>
      <a:accent3>
        <a:srgbClr val="9961C3"/>
      </a:accent3>
      <a:accent4>
        <a:srgbClr val="D28E00"/>
      </a:accent4>
      <a:accent5>
        <a:srgbClr val="CCC7C0"/>
      </a:accent5>
      <a:accent6>
        <a:srgbClr val="616265"/>
      </a:accent6>
      <a:hlink>
        <a:srgbClr val="1B52FF"/>
      </a:hlink>
      <a:folHlink>
        <a:srgbClr val="61A0FF"/>
      </a:folHlink>
    </a:clrScheme>
    <a:fontScheme name="Väsentlig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F7A70E4C52844A97D08658027CEAF8" ma:contentTypeVersion="1" ma:contentTypeDescription="Create a new document." ma:contentTypeScope="" ma:versionID="49e0d02512b149b933d089e6680a2945">
  <xsd:schema xmlns:xsd="http://www.w3.org/2001/XMLSchema" xmlns:xs="http://www.w3.org/2001/XMLSchema" xmlns:p="http://schemas.microsoft.com/office/2006/metadata/properties" xmlns:ns2="4d5313c0-c1e6-4122-afa9-da1ccdba405d" targetNamespace="http://schemas.microsoft.com/office/2006/metadata/properties" ma:root="true" ma:fieldsID="31e010704c6d1c221ee652da2f8e01c0" ns2:_="">
    <xsd:import namespace="4d5313c0-c1e6-4122-afa9-da1ccdba405d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2:TaxCatchAllLabel" minOccurs="0"/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5313c0-c1e6-4122-afa9-da1ccdba405d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8" nillable="true" ma:taxonomy="true" ma:internalName="TaxKeywordTaxHTField" ma:taxonomyFieldName="TaxKeyword" ma:displayName="Enterprise Keywords" ma:readOnly="false" ma:fieldId="{23f27201-bee3-471e-b2e7-b64fd8b7ca38}" ma:taxonomyMulti="true" ma:sspId="d535ea34-4ec8-4f57-b85b-d8a79460f026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description="" ma:hidden="true" ma:list="{b2cc2698-5fc4-4ff6-b1d3-64e75efa1efc}" ma:internalName="TaxCatchAll" ma:readOnly="false" ma:showField="CatchAllData" ma:web="4d5313c0-c1e6-4122-afa9-da1ccdba405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b2cc2698-5fc4-4ff6-b1d3-64e75efa1efc}" ma:internalName="TaxCatchAllLabel" ma:readOnly="false" ma:showField="CatchAllDataLabel" ma:web="4d5313c0-c1e6-4122-afa9-da1ccdba405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d5313c0-c1e6-4122-afa9-da1ccdba405d"/>
    <TaxCatchAllLabel xmlns="4d5313c0-c1e6-4122-afa9-da1ccdba405d"/>
    <TaxKeywordTaxHTField xmlns="4d5313c0-c1e6-4122-afa9-da1ccdba405d">
      <Terms xmlns="http://schemas.microsoft.com/office/infopath/2007/PartnerControls"/>
    </TaxKeywordTaxHTField>
  </documentManagement>
</p:properties>
</file>

<file path=customXml/itemProps1.xml><?xml version="1.0" encoding="utf-8"?>
<ds:datastoreItem xmlns:ds="http://schemas.openxmlformats.org/officeDocument/2006/customXml" ds:itemID="{D0FA586F-C7AA-4F48-B47B-EE76D921A45A}"/>
</file>

<file path=customXml/itemProps2.xml><?xml version="1.0" encoding="utf-8"?>
<ds:datastoreItem xmlns:ds="http://schemas.openxmlformats.org/officeDocument/2006/customXml" ds:itemID="{7564AE4B-CDEB-49A1-A4E0-31B118C1ABED}"/>
</file>

<file path=customXml/itemProps3.xml><?xml version="1.0" encoding="utf-8"?>
<ds:datastoreItem xmlns:ds="http://schemas.openxmlformats.org/officeDocument/2006/customXml" ds:itemID="{670B8DFC-71CE-4333-9019-05A603384C07}"/>
</file>

<file path=docProps/app.xml><?xml version="1.0" encoding="utf-8"?>
<Properties xmlns="http://schemas.openxmlformats.org/officeDocument/2006/extended-properties" xmlns:vt="http://schemas.openxmlformats.org/officeDocument/2006/docPropsVTypes">
  <Template>DLS_presentation</Template>
  <TotalTime>1274</TotalTime>
  <Words>1225</Words>
  <Application>Microsoft Office PowerPoint</Application>
  <PresentationFormat>On-screen Show (16:9)</PresentationFormat>
  <Paragraphs>829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Arial Narrow</vt:lpstr>
      <vt:lpstr>Calibri</vt:lpstr>
      <vt:lpstr>Lucida Grande</vt:lpstr>
      <vt:lpstr>Times New Roman</vt:lpstr>
      <vt:lpstr>SLU_Mall_2012</vt:lpstr>
      <vt:lpstr>Species Selection in RDBES</vt:lpstr>
      <vt:lpstr>Contents</vt:lpstr>
      <vt:lpstr>A look into the current RDB format</vt:lpstr>
      <vt:lpstr>A look into the current RDB format</vt:lpstr>
      <vt:lpstr>A look into the current RDB format</vt:lpstr>
      <vt:lpstr>Why the need to distinguish true zeros from NAs</vt:lpstr>
      <vt:lpstr>Why the need to distinguish true zeros from NAs</vt:lpstr>
      <vt:lpstr>Why the need to distinguish true zeros from NAs</vt:lpstr>
      <vt:lpstr>Why the need to distinguish true zeros from NAs</vt:lpstr>
      <vt:lpstr>How we can distinguish true zeros from NAs</vt:lpstr>
      <vt:lpstr>How we can distinguish true zeros from NAs</vt:lpstr>
      <vt:lpstr>PowerPoint Presentation</vt:lpstr>
      <vt:lpstr>Species Selection Table</vt:lpstr>
      <vt:lpstr>Species Selection Table</vt:lpstr>
      <vt:lpstr>speciesList reference table</vt:lpstr>
      <vt:lpstr>Usage of Species Selection</vt:lpstr>
      <vt:lpstr>Usage of Species Selection</vt:lpstr>
      <vt:lpstr>Usage of Species Selection</vt:lpstr>
      <vt:lpstr>Some additional notes</vt:lpstr>
    </vt:vector>
  </TitlesOfParts>
  <Company>SLU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Nuno Prista</dc:creator>
  <cp:lastModifiedBy>Nuno Prista</cp:lastModifiedBy>
  <cp:revision>69</cp:revision>
  <dcterms:created xsi:type="dcterms:W3CDTF">2018-11-05T04:40:44Z</dcterms:created>
  <dcterms:modified xsi:type="dcterms:W3CDTF">2019-02-20T17:01:36Z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0x0101009CF7A70E4C52844A97D08658027CEAF8</vt:lpwstr>
  </property>
  <property fmtid="{D5CDD505-2E9C-101B-9397-08002B2CF9AE}" pid="3" name="TaxKeyword">
    <vt:lpwstr/>
  </property>
</Properties>
</file>