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handoutMasterIdLst>
    <p:handoutMasterId r:id="rId10"/>
  </p:handoutMasterIdLst>
  <p:sldIdLst>
    <p:sldId id="257" r:id="rId5"/>
    <p:sldId id="269" r:id="rId6"/>
    <p:sldId id="268" r:id="rId7"/>
    <p:sldId id="265" r:id="rId8"/>
    <p:sldId id="266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0" autoAdjust="0"/>
    <p:restoredTop sz="94660"/>
  </p:normalViewPr>
  <p:slideViewPr>
    <p:cSldViewPr snapToGrid="0">
      <p:cViewPr varScale="1">
        <p:scale>
          <a:sx n="84" d="100"/>
          <a:sy n="84" d="100"/>
        </p:scale>
        <p:origin x="773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5CB615-297A-40CE-91D3-D18D8BBAFBFC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1F2130-BFCA-43D4-B912-5ED917069FB2}">
      <dgm:prSet phldrT="[Text]"/>
      <dgm:spPr/>
      <dgm:t>
        <a:bodyPr/>
        <a:lstStyle/>
        <a:p>
          <a:r>
            <a:rPr lang="en-US" dirty="0" smtClean="0"/>
            <a:t>Simple</a:t>
          </a:r>
          <a:endParaRPr lang="en-US" dirty="0"/>
        </a:p>
      </dgm:t>
    </dgm:pt>
    <dgm:pt modelId="{602A65AD-95D0-49A8-BCBE-65B97B59144F}" type="parTrans" cxnId="{3966802A-B4AD-4A81-A008-62DE0BE1D220}">
      <dgm:prSet/>
      <dgm:spPr/>
      <dgm:t>
        <a:bodyPr/>
        <a:lstStyle/>
        <a:p>
          <a:endParaRPr lang="en-US"/>
        </a:p>
      </dgm:t>
    </dgm:pt>
    <dgm:pt modelId="{F77240FA-72CE-4218-9870-D104900157B3}" type="sibTrans" cxnId="{3966802A-B4AD-4A81-A008-62DE0BE1D220}">
      <dgm:prSet/>
      <dgm:spPr/>
      <dgm:t>
        <a:bodyPr/>
        <a:lstStyle/>
        <a:p>
          <a:endParaRPr lang="en-US"/>
        </a:p>
      </dgm:t>
    </dgm:pt>
    <dgm:pt modelId="{68497352-9871-4CD5-9507-9BB05778A731}">
      <dgm:prSet phldrT="[Text]"/>
      <dgm:spPr/>
      <dgm:t>
        <a:bodyPr/>
        <a:lstStyle/>
        <a:p>
          <a:r>
            <a:rPr lang="en-US" dirty="0" smtClean="0"/>
            <a:t>Complex</a:t>
          </a:r>
          <a:endParaRPr lang="en-US" dirty="0"/>
        </a:p>
      </dgm:t>
    </dgm:pt>
    <dgm:pt modelId="{181609F1-2385-4974-9D11-9979F97F4703}" type="parTrans" cxnId="{B551F649-E520-45F8-B86F-72B19C2B2312}">
      <dgm:prSet/>
      <dgm:spPr/>
      <dgm:t>
        <a:bodyPr/>
        <a:lstStyle/>
        <a:p>
          <a:endParaRPr lang="en-US"/>
        </a:p>
      </dgm:t>
    </dgm:pt>
    <dgm:pt modelId="{DA63AE01-418D-49EC-A62C-D6BBA1A2E632}" type="sibTrans" cxnId="{B551F649-E520-45F8-B86F-72B19C2B2312}">
      <dgm:prSet/>
      <dgm:spPr/>
      <dgm:t>
        <a:bodyPr/>
        <a:lstStyle/>
        <a:p>
          <a:endParaRPr lang="en-US"/>
        </a:p>
      </dgm:t>
    </dgm:pt>
    <dgm:pt modelId="{323CA5B5-D5FC-4023-BDD5-D69ECF39F758}">
      <dgm:prSet phldrT="[Text]" phldr="1"/>
      <dgm:spPr/>
      <dgm:t>
        <a:bodyPr/>
        <a:lstStyle/>
        <a:p>
          <a:endParaRPr lang="en-US"/>
        </a:p>
      </dgm:t>
    </dgm:pt>
    <dgm:pt modelId="{AB13B9C3-E78D-4F95-814B-CCC37F8D0283}" type="parTrans" cxnId="{A33FAF7C-D275-43F3-9AB6-38DD8BBC4ED4}">
      <dgm:prSet/>
      <dgm:spPr/>
      <dgm:t>
        <a:bodyPr/>
        <a:lstStyle/>
        <a:p>
          <a:endParaRPr lang="en-US"/>
        </a:p>
      </dgm:t>
    </dgm:pt>
    <dgm:pt modelId="{444D8D4F-B3C7-444A-8FDD-30BC73A175D9}" type="sibTrans" cxnId="{A33FAF7C-D275-43F3-9AB6-38DD8BBC4ED4}">
      <dgm:prSet/>
      <dgm:spPr/>
      <dgm:t>
        <a:bodyPr/>
        <a:lstStyle/>
        <a:p>
          <a:endParaRPr lang="en-US"/>
        </a:p>
      </dgm:t>
    </dgm:pt>
    <dgm:pt modelId="{7CE0058B-761D-48FE-919B-828799555733}">
      <dgm:prSet phldrT="[Text]" phldr="1"/>
      <dgm:spPr/>
      <dgm:t>
        <a:bodyPr/>
        <a:lstStyle/>
        <a:p>
          <a:endParaRPr lang="en-US"/>
        </a:p>
      </dgm:t>
    </dgm:pt>
    <dgm:pt modelId="{D5429CC2-BED8-4CD1-8605-97529BA69273}" type="parTrans" cxnId="{728C8144-AA6B-4642-8F00-85AAEC218F9A}">
      <dgm:prSet/>
      <dgm:spPr/>
      <dgm:t>
        <a:bodyPr/>
        <a:lstStyle/>
        <a:p>
          <a:endParaRPr lang="en-US"/>
        </a:p>
      </dgm:t>
    </dgm:pt>
    <dgm:pt modelId="{2FD756C8-6BB8-49B1-9F09-AFCE45DD6BE9}" type="sibTrans" cxnId="{728C8144-AA6B-4642-8F00-85AAEC218F9A}">
      <dgm:prSet/>
      <dgm:spPr/>
      <dgm:t>
        <a:bodyPr/>
        <a:lstStyle/>
        <a:p>
          <a:endParaRPr lang="en-US"/>
        </a:p>
      </dgm:t>
    </dgm:pt>
    <dgm:pt modelId="{FFB5C7E4-88A1-4991-AEAA-7221A231C088}">
      <dgm:prSet phldrT="[Text]" phldr="1"/>
      <dgm:spPr/>
      <dgm:t>
        <a:bodyPr/>
        <a:lstStyle/>
        <a:p>
          <a:endParaRPr lang="en-US"/>
        </a:p>
      </dgm:t>
    </dgm:pt>
    <dgm:pt modelId="{71C5D90F-42E1-41C5-9968-0EBE8B6A166E}" type="parTrans" cxnId="{342A6F99-5B91-4C23-AFED-860BCD1F228B}">
      <dgm:prSet/>
      <dgm:spPr/>
      <dgm:t>
        <a:bodyPr/>
        <a:lstStyle/>
        <a:p>
          <a:endParaRPr lang="en-US"/>
        </a:p>
      </dgm:t>
    </dgm:pt>
    <dgm:pt modelId="{61CB3124-650C-4EBE-8633-BCD2910C89A7}" type="sibTrans" cxnId="{342A6F99-5B91-4C23-AFED-860BCD1F228B}">
      <dgm:prSet/>
      <dgm:spPr/>
      <dgm:t>
        <a:bodyPr/>
        <a:lstStyle/>
        <a:p>
          <a:endParaRPr lang="en-US"/>
        </a:p>
      </dgm:t>
    </dgm:pt>
    <dgm:pt modelId="{23E82C0A-C2B0-405E-AE73-CFD7D469A771}">
      <dgm:prSet phldrT="[Text]"/>
      <dgm:spPr/>
      <dgm:t>
        <a:bodyPr/>
        <a:lstStyle/>
        <a:p>
          <a:endParaRPr lang="en-US" dirty="0"/>
        </a:p>
      </dgm:t>
    </dgm:pt>
    <dgm:pt modelId="{05A99844-7AF8-4161-8D5E-FFE0D179C06E}" type="parTrans" cxnId="{61FFF67F-A865-45BC-8732-D5B6429BCF89}">
      <dgm:prSet/>
      <dgm:spPr/>
      <dgm:t>
        <a:bodyPr/>
        <a:lstStyle/>
        <a:p>
          <a:endParaRPr lang="en-US"/>
        </a:p>
      </dgm:t>
    </dgm:pt>
    <dgm:pt modelId="{2BED1FE9-BC78-4F4A-9D78-E7071E596CA5}" type="sibTrans" cxnId="{61FFF67F-A865-45BC-8732-D5B6429BCF89}">
      <dgm:prSet/>
      <dgm:spPr/>
      <dgm:t>
        <a:bodyPr/>
        <a:lstStyle/>
        <a:p>
          <a:endParaRPr lang="en-US"/>
        </a:p>
      </dgm:t>
    </dgm:pt>
    <dgm:pt modelId="{295EB155-FCD8-46E4-A8B7-41E24B4B35A1}">
      <dgm:prSet phldrT="[Text]"/>
      <dgm:spPr/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6F21CE3D-0852-498F-A52F-38D18F167072}" type="parTrans" cxnId="{B2998518-AFF8-4056-B63A-F67411B8AF7E}">
      <dgm:prSet/>
      <dgm:spPr/>
      <dgm:t>
        <a:bodyPr/>
        <a:lstStyle/>
        <a:p>
          <a:endParaRPr lang="en-US"/>
        </a:p>
      </dgm:t>
    </dgm:pt>
    <dgm:pt modelId="{1995E7B8-BEAF-4CBB-B11A-ACD17AD6E042}" type="sibTrans" cxnId="{B2998518-AFF8-4056-B63A-F67411B8AF7E}">
      <dgm:prSet/>
      <dgm:spPr/>
      <dgm:t>
        <a:bodyPr/>
        <a:lstStyle/>
        <a:p>
          <a:endParaRPr lang="en-US"/>
        </a:p>
      </dgm:t>
    </dgm:pt>
    <dgm:pt modelId="{C9AE9B60-2751-472B-BBE9-33F1D03DC9FB}">
      <dgm:prSet phldrT="[Text]"/>
      <dgm:spPr/>
      <dgm:t>
        <a:bodyPr/>
        <a:lstStyle/>
        <a:p>
          <a:r>
            <a:rPr lang="en-US" dirty="0" smtClean="0"/>
            <a:t>Implement</a:t>
          </a:r>
          <a:endParaRPr lang="en-US" dirty="0"/>
        </a:p>
      </dgm:t>
    </dgm:pt>
    <dgm:pt modelId="{FC893DED-E634-4BF5-B2AF-FEB3E6ED4F66}" type="parTrans" cxnId="{C8138C20-E8AB-4FAD-884C-687760DDFDA4}">
      <dgm:prSet/>
      <dgm:spPr/>
      <dgm:t>
        <a:bodyPr/>
        <a:lstStyle/>
        <a:p>
          <a:endParaRPr lang="en-US"/>
        </a:p>
      </dgm:t>
    </dgm:pt>
    <dgm:pt modelId="{2DF80246-B55B-4941-AB1E-A538CE75EE9E}" type="sibTrans" cxnId="{C8138C20-E8AB-4FAD-884C-687760DDFDA4}">
      <dgm:prSet/>
      <dgm:spPr/>
      <dgm:t>
        <a:bodyPr/>
        <a:lstStyle/>
        <a:p>
          <a:endParaRPr lang="en-US"/>
        </a:p>
      </dgm:t>
    </dgm:pt>
    <dgm:pt modelId="{662A84D8-062F-42C2-AF6E-2D1960EBD093}">
      <dgm:prSet phldrT="[Text]"/>
      <dgm:spPr/>
      <dgm:t>
        <a:bodyPr/>
        <a:lstStyle/>
        <a:p>
          <a:endParaRPr lang="en-US" dirty="0"/>
        </a:p>
      </dgm:t>
    </dgm:pt>
    <dgm:pt modelId="{F110E465-F660-412C-A533-126142633733}" type="parTrans" cxnId="{D9380D3B-060F-4F3D-91A7-AB54DE7304DE}">
      <dgm:prSet/>
      <dgm:spPr/>
      <dgm:t>
        <a:bodyPr/>
        <a:lstStyle/>
        <a:p>
          <a:endParaRPr lang="en-US"/>
        </a:p>
      </dgm:t>
    </dgm:pt>
    <dgm:pt modelId="{ACFD4FAA-8EFB-4A28-B6ED-218A42EB92FF}" type="sibTrans" cxnId="{D9380D3B-060F-4F3D-91A7-AB54DE7304DE}">
      <dgm:prSet/>
      <dgm:spPr/>
      <dgm:t>
        <a:bodyPr/>
        <a:lstStyle/>
        <a:p>
          <a:endParaRPr lang="en-US"/>
        </a:p>
      </dgm:t>
    </dgm:pt>
    <dgm:pt modelId="{0F86C4DF-0212-4126-BFE9-053E3C61544C}">
      <dgm:prSet phldrT="[Text]"/>
      <dgm:spPr/>
      <dgm:t>
        <a:bodyPr/>
        <a:lstStyle/>
        <a:p>
          <a:endParaRPr lang="en-US" dirty="0"/>
        </a:p>
      </dgm:t>
    </dgm:pt>
    <dgm:pt modelId="{2AACAA99-8CBC-4C6D-9F1D-B2244CBED642}" type="parTrans" cxnId="{BA26A2C7-F49F-4AC2-A7F8-B6083E030180}">
      <dgm:prSet/>
      <dgm:spPr/>
      <dgm:t>
        <a:bodyPr/>
        <a:lstStyle/>
        <a:p>
          <a:endParaRPr lang="en-US"/>
        </a:p>
      </dgm:t>
    </dgm:pt>
    <dgm:pt modelId="{0EB1A5B7-A7D8-4A00-AB8C-CC30DD7F6F3D}" type="sibTrans" cxnId="{BA26A2C7-F49F-4AC2-A7F8-B6083E030180}">
      <dgm:prSet/>
      <dgm:spPr/>
      <dgm:t>
        <a:bodyPr/>
        <a:lstStyle/>
        <a:p>
          <a:endParaRPr lang="en-US"/>
        </a:p>
      </dgm:t>
    </dgm:pt>
    <dgm:pt modelId="{994324A7-B3F6-42C8-BA5B-F3B86C7FE5FE}" type="pres">
      <dgm:prSet presAssocID="{F55CB615-297A-40CE-91D3-D18D8BBAFBFC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9B5B842D-4EE4-424B-8A52-65E3A49B5BD3}" type="pres">
      <dgm:prSet presAssocID="{F55CB615-297A-40CE-91D3-D18D8BBAFBFC}" presName="arrowNode" presStyleLbl="node1" presStyleIdx="0" presStyleCnt="1"/>
      <dgm:spPr/>
    </dgm:pt>
    <dgm:pt modelId="{A9F0AD65-A015-478B-9408-EC024231289F}" type="pres">
      <dgm:prSet presAssocID="{5A1F2130-BFCA-43D4-B912-5ED917069FB2}" presName="txNode1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A41C4-A3B2-41D9-A208-4B2293052DD7}" type="pres">
      <dgm:prSet presAssocID="{295EB155-FCD8-46E4-A8B7-41E24B4B35A1}" presName="txNode2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5C9B6-5DCD-47C6-B17D-531E2D5896BA}" type="pres">
      <dgm:prSet presAssocID="{1995E7B8-BEAF-4CBB-B11A-ACD17AD6E042}" presName="dotNode2" presStyleCnt="0"/>
      <dgm:spPr/>
    </dgm:pt>
    <dgm:pt modelId="{5BE55D3D-8AFC-4C7F-88E1-A9883B791C61}" type="pres">
      <dgm:prSet presAssocID="{1995E7B8-BEAF-4CBB-B11A-ACD17AD6E042}" presName="dotRepeatNode" presStyleLbl="fgShp" presStyleIdx="0" presStyleCnt="5"/>
      <dgm:spPr/>
      <dgm:t>
        <a:bodyPr/>
        <a:lstStyle/>
        <a:p>
          <a:endParaRPr lang="en-US"/>
        </a:p>
      </dgm:t>
    </dgm:pt>
    <dgm:pt modelId="{96F249D9-CC48-4802-8D0D-3ACA1D8F228D}" type="pres">
      <dgm:prSet presAssocID="{662A84D8-062F-42C2-AF6E-2D1960EBD093}" presName="txNode3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D13F2-74C0-4EE3-8EF0-4940C07CE6BE}" type="pres">
      <dgm:prSet presAssocID="{ACFD4FAA-8EFB-4A28-B6ED-218A42EB92FF}" presName="dotNode3" presStyleCnt="0"/>
      <dgm:spPr/>
    </dgm:pt>
    <dgm:pt modelId="{5B38F298-4ED9-4A85-86DE-3D71E076A9B4}" type="pres">
      <dgm:prSet presAssocID="{ACFD4FAA-8EFB-4A28-B6ED-218A42EB92FF}" presName="dotRepeatNode" presStyleLbl="fgShp" presStyleIdx="1" presStyleCnt="5"/>
      <dgm:spPr/>
      <dgm:t>
        <a:bodyPr/>
        <a:lstStyle/>
        <a:p>
          <a:endParaRPr lang="en-US"/>
        </a:p>
      </dgm:t>
    </dgm:pt>
    <dgm:pt modelId="{AD0B79EF-DFF3-443E-B4D3-1B2D18053061}" type="pres">
      <dgm:prSet presAssocID="{C9AE9B60-2751-472B-BBE9-33F1D03DC9FB}" presName="txNode4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8688E-C6D9-4270-AC9C-2EBAE41129C4}" type="pres">
      <dgm:prSet presAssocID="{2DF80246-B55B-4941-AB1E-A538CE75EE9E}" presName="dotNode4" presStyleCnt="0"/>
      <dgm:spPr/>
    </dgm:pt>
    <dgm:pt modelId="{F3084DFE-BCAC-47A0-8BA2-AF4E8DA03FCA}" type="pres">
      <dgm:prSet presAssocID="{2DF80246-B55B-4941-AB1E-A538CE75EE9E}" presName="dotRepeatNode" presStyleLbl="fgShp" presStyleIdx="2" presStyleCnt="5"/>
      <dgm:spPr/>
      <dgm:t>
        <a:bodyPr/>
        <a:lstStyle/>
        <a:p>
          <a:endParaRPr lang="en-US"/>
        </a:p>
      </dgm:t>
    </dgm:pt>
    <dgm:pt modelId="{87E16271-F4AF-437A-A58B-862C6F9B6352}" type="pres">
      <dgm:prSet presAssocID="{0F86C4DF-0212-4126-BFE9-053E3C61544C}" presName="txNode5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61850-68F7-41CA-97B7-B62F311269A0}" type="pres">
      <dgm:prSet presAssocID="{0EB1A5B7-A7D8-4A00-AB8C-CC30DD7F6F3D}" presName="dotNode5" presStyleCnt="0"/>
      <dgm:spPr/>
    </dgm:pt>
    <dgm:pt modelId="{E4B8B763-428B-4615-BE02-6FC62C033734}" type="pres">
      <dgm:prSet presAssocID="{0EB1A5B7-A7D8-4A00-AB8C-CC30DD7F6F3D}" presName="dotRepeatNode" presStyleLbl="fgShp" presStyleIdx="3" presStyleCnt="5"/>
      <dgm:spPr/>
      <dgm:t>
        <a:bodyPr/>
        <a:lstStyle/>
        <a:p>
          <a:endParaRPr lang="en-US"/>
        </a:p>
      </dgm:t>
    </dgm:pt>
    <dgm:pt modelId="{52248DC9-3FF8-42A8-99AF-4D805B60C4BC}" type="pres">
      <dgm:prSet presAssocID="{23E82C0A-C2B0-405E-AE73-CFD7D469A771}" presName="txNode6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A2118-E3D1-4ED7-98E6-A9F52858FD95}" type="pres">
      <dgm:prSet presAssocID="{2BED1FE9-BC78-4F4A-9D78-E7071E596CA5}" presName="dotNode6" presStyleCnt="0"/>
      <dgm:spPr/>
    </dgm:pt>
    <dgm:pt modelId="{7D051D0F-4369-4140-B8C1-4A43BCD39C55}" type="pres">
      <dgm:prSet presAssocID="{2BED1FE9-BC78-4F4A-9D78-E7071E596CA5}" presName="dotRepeatNode" presStyleLbl="fgShp" presStyleIdx="4" presStyleCnt="5"/>
      <dgm:spPr/>
      <dgm:t>
        <a:bodyPr/>
        <a:lstStyle/>
        <a:p>
          <a:endParaRPr lang="en-US"/>
        </a:p>
      </dgm:t>
    </dgm:pt>
    <dgm:pt modelId="{C07C2EC2-E645-4050-BE4E-FD7CF6C415E1}" type="pres">
      <dgm:prSet presAssocID="{68497352-9871-4CD5-9507-9BB05778A731}" presName="txNode7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26A2C7-F49F-4AC2-A7F8-B6083E030180}" srcId="{F55CB615-297A-40CE-91D3-D18D8BBAFBFC}" destId="{0F86C4DF-0212-4126-BFE9-053E3C61544C}" srcOrd="4" destOrd="0" parTransId="{2AACAA99-8CBC-4C6D-9F1D-B2244CBED642}" sibTransId="{0EB1A5B7-A7D8-4A00-AB8C-CC30DD7F6F3D}"/>
    <dgm:cxn modelId="{AE032BDD-05A9-4E1D-83DF-962DD2833AE5}" type="presOf" srcId="{0EB1A5B7-A7D8-4A00-AB8C-CC30DD7F6F3D}" destId="{E4B8B763-428B-4615-BE02-6FC62C033734}" srcOrd="0" destOrd="0" presId="urn:microsoft.com/office/officeart/2009/3/layout/DescendingProcess"/>
    <dgm:cxn modelId="{0654B9AB-7767-49F1-9B10-1619B9A8C43B}" type="presOf" srcId="{295EB155-FCD8-46E4-A8B7-41E24B4B35A1}" destId="{52AA41C4-A3B2-41D9-A208-4B2293052DD7}" srcOrd="0" destOrd="0" presId="urn:microsoft.com/office/officeart/2009/3/layout/DescendingProcess"/>
    <dgm:cxn modelId="{B551F649-E520-45F8-B86F-72B19C2B2312}" srcId="{F55CB615-297A-40CE-91D3-D18D8BBAFBFC}" destId="{68497352-9871-4CD5-9507-9BB05778A731}" srcOrd="6" destOrd="0" parTransId="{181609F1-2385-4974-9D11-9979F97F4703}" sibTransId="{DA63AE01-418D-49EC-A62C-D6BBA1A2E632}"/>
    <dgm:cxn modelId="{61FFF67F-A865-45BC-8732-D5B6429BCF89}" srcId="{F55CB615-297A-40CE-91D3-D18D8BBAFBFC}" destId="{23E82C0A-C2B0-405E-AE73-CFD7D469A771}" srcOrd="5" destOrd="0" parTransId="{05A99844-7AF8-4161-8D5E-FFE0D179C06E}" sibTransId="{2BED1FE9-BC78-4F4A-9D78-E7071E596CA5}"/>
    <dgm:cxn modelId="{A33FAF7C-D275-43F3-9AB6-38DD8BBC4ED4}" srcId="{F55CB615-297A-40CE-91D3-D18D8BBAFBFC}" destId="{323CA5B5-D5FC-4023-BDD5-D69ECF39F758}" srcOrd="7" destOrd="0" parTransId="{AB13B9C3-E78D-4F95-814B-CCC37F8D0283}" sibTransId="{444D8D4F-B3C7-444A-8FDD-30BC73A175D9}"/>
    <dgm:cxn modelId="{515074BC-4CAD-4D27-B09A-AA9A5AA961E8}" type="presOf" srcId="{2DF80246-B55B-4941-AB1E-A538CE75EE9E}" destId="{F3084DFE-BCAC-47A0-8BA2-AF4E8DA03FCA}" srcOrd="0" destOrd="0" presId="urn:microsoft.com/office/officeart/2009/3/layout/DescendingProcess"/>
    <dgm:cxn modelId="{728C8144-AA6B-4642-8F00-85AAEC218F9A}" srcId="{F55CB615-297A-40CE-91D3-D18D8BBAFBFC}" destId="{7CE0058B-761D-48FE-919B-828799555733}" srcOrd="8" destOrd="0" parTransId="{D5429CC2-BED8-4CD1-8605-97529BA69273}" sibTransId="{2FD756C8-6BB8-49B1-9F09-AFCE45DD6BE9}"/>
    <dgm:cxn modelId="{B2998518-AFF8-4056-B63A-F67411B8AF7E}" srcId="{F55CB615-297A-40CE-91D3-D18D8BBAFBFC}" destId="{295EB155-FCD8-46E4-A8B7-41E24B4B35A1}" srcOrd="1" destOrd="0" parTransId="{6F21CE3D-0852-498F-A52F-38D18F167072}" sibTransId="{1995E7B8-BEAF-4CBB-B11A-ACD17AD6E042}"/>
    <dgm:cxn modelId="{6442ED57-0903-4EE1-AAA5-384D317AA96D}" type="presOf" srcId="{5A1F2130-BFCA-43D4-B912-5ED917069FB2}" destId="{A9F0AD65-A015-478B-9408-EC024231289F}" srcOrd="0" destOrd="0" presId="urn:microsoft.com/office/officeart/2009/3/layout/DescendingProcess"/>
    <dgm:cxn modelId="{83373691-7E99-4CBC-A6D6-AEBB8FBEBC8F}" type="presOf" srcId="{68497352-9871-4CD5-9507-9BB05778A731}" destId="{C07C2EC2-E645-4050-BE4E-FD7CF6C415E1}" srcOrd="0" destOrd="0" presId="urn:microsoft.com/office/officeart/2009/3/layout/DescendingProcess"/>
    <dgm:cxn modelId="{D9380D3B-060F-4F3D-91A7-AB54DE7304DE}" srcId="{F55CB615-297A-40CE-91D3-D18D8BBAFBFC}" destId="{662A84D8-062F-42C2-AF6E-2D1960EBD093}" srcOrd="2" destOrd="0" parTransId="{F110E465-F660-412C-A533-126142633733}" sibTransId="{ACFD4FAA-8EFB-4A28-B6ED-218A42EB92FF}"/>
    <dgm:cxn modelId="{342A6F99-5B91-4C23-AFED-860BCD1F228B}" srcId="{F55CB615-297A-40CE-91D3-D18D8BBAFBFC}" destId="{FFB5C7E4-88A1-4991-AEAA-7221A231C088}" srcOrd="9" destOrd="0" parTransId="{71C5D90F-42E1-41C5-9968-0EBE8B6A166E}" sibTransId="{61CB3124-650C-4EBE-8633-BCD2910C89A7}"/>
    <dgm:cxn modelId="{0CC80D7D-56C6-4356-9A0F-69BECFE49654}" type="presOf" srcId="{ACFD4FAA-8EFB-4A28-B6ED-218A42EB92FF}" destId="{5B38F298-4ED9-4A85-86DE-3D71E076A9B4}" srcOrd="0" destOrd="0" presId="urn:microsoft.com/office/officeart/2009/3/layout/DescendingProcess"/>
    <dgm:cxn modelId="{F561A95B-E08D-409A-972D-B36E70240ED2}" type="presOf" srcId="{F55CB615-297A-40CE-91D3-D18D8BBAFBFC}" destId="{994324A7-B3F6-42C8-BA5B-F3B86C7FE5FE}" srcOrd="0" destOrd="0" presId="urn:microsoft.com/office/officeart/2009/3/layout/DescendingProcess"/>
    <dgm:cxn modelId="{AC4C9B50-3AA9-4298-B257-AA9CAA633E36}" type="presOf" srcId="{662A84D8-062F-42C2-AF6E-2D1960EBD093}" destId="{96F249D9-CC48-4802-8D0D-3ACA1D8F228D}" srcOrd="0" destOrd="0" presId="urn:microsoft.com/office/officeart/2009/3/layout/DescendingProcess"/>
    <dgm:cxn modelId="{16CFFBE3-2053-4399-AEA4-BB1E855BADF7}" type="presOf" srcId="{C9AE9B60-2751-472B-BBE9-33F1D03DC9FB}" destId="{AD0B79EF-DFF3-443E-B4D3-1B2D18053061}" srcOrd="0" destOrd="0" presId="urn:microsoft.com/office/officeart/2009/3/layout/DescendingProcess"/>
    <dgm:cxn modelId="{C8138C20-E8AB-4FAD-884C-687760DDFDA4}" srcId="{F55CB615-297A-40CE-91D3-D18D8BBAFBFC}" destId="{C9AE9B60-2751-472B-BBE9-33F1D03DC9FB}" srcOrd="3" destOrd="0" parTransId="{FC893DED-E634-4BF5-B2AF-FEB3E6ED4F66}" sibTransId="{2DF80246-B55B-4941-AB1E-A538CE75EE9E}"/>
    <dgm:cxn modelId="{07F1C857-534B-4927-9B84-7E1C9AF38DFB}" type="presOf" srcId="{2BED1FE9-BC78-4F4A-9D78-E7071E596CA5}" destId="{7D051D0F-4369-4140-B8C1-4A43BCD39C55}" srcOrd="0" destOrd="0" presId="urn:microsoft.com/office/officeart/2009/3/layout/DescendingProcess"/>
    <dgm:cxn modelId="{3244DC03-6EFB-4C13-A2BB-686C8928968B}" type="presOf" srcId="{1995E7B8-BEAF-4CBB-B11A-ACD17AD6E042}" destId="{5BE55D3D-8AFC-4C7F-88E1-A9883B791C61}" srcOrd="0" destOrd="0" presId="urn:microsoft.com/office/officeart/2009/3/layout/DescendingProcess"/>
    <dgm:cxn modelId="{3966802A-B4AD-4A81-A008-62DE0BE1D220}" srcId="{F55CB615-297A-40CE-91D3-D18D8BBAFBFC}" destId="{5A1F2130-BFCA-43D4-B912-5ED917069FB2}" srcOrd="0" destOrd="0" parTransId="{602A65AD-95D0-49A8-BCBE-65B97B59144F}" sibTransId="{F77240FA-72CE-4218-9870-D104900157B3}"/>
    <dgm:cxn modelId="{031EEE22-E4D4-49F5-BBF6-6A703DD8EFED}" type="presOf" srcId="{23E82C0A-C2B0-405E-AE73-CFD7D469A771}" destId="{52248DC9-3FF8-42A8-99AF-4D805B60C4BC}" srcOrd="0" destOrd="0" presId="urn:microsoft.com/office/officeart/2009/3/layout/DescendingProcess"/>
    <dgm:cxn modelId="{B5CB931A-D6A4-40FD-B62C-EA8038B92335}" type="presOf" srcId="{0F86C4DF-0212-4126-BFE9-053E3C61544C}" destId="{87E16271-F4AF-437A-A58B-862C6F9B6352}" srcOrd="0" destOrd="0" presId="urn:microsoft.com/office/officeart/2009/3/layout/DescendingProcess"/>
    <dgm:cxn modelId="{8DD683BD-82A2-4514-BC0F-B33E2E4CA64C}" type="presParOf" srcId="{994324A7-B3F6-42C8-BA5B-F3B86C7FE5FE}" destId="{9B5B842D-4EE4-424B-8A52-65E3A49B5BD3}" srcOrd="0" destOrd="0" presId="urn:microsoft.com/office/officeart/2009/3/layout/DescendingProcess"/>
    <dgm:cxn modelId="{45B5EC04-C0B8-4F79-88A6-FD7F9FF65872}" type="presParOf" srcId="{994324A7-B3F6-42C8-BA5B-F3B86C7FE5FE}" destId="{A9F0AD65-A015-478B-9408-EC024231289F}" srcOrd="1" destOrd="0" presId="urn:microsoft.com/office/officeart/2009/3/layout/DescendingProcess"/>
    <dgm:cxn modelId="{837B2339-DEF2-42A8-A9EF-B49ACE30993C}" type="presParOf" srcId="{994324A7-B3F6-42C8-BA5B-F3B86C7FE5FE}" destId="{52AA41C4-A3B2-41D9-A208-4B2293052DD7}" srcOrd="2" destOrd="0" presId="urn:microsoft.com/office/officeart/2009/3/layout/DescendingProcess"/>
    <dgm:cxn modelId="{0EEE4BA6-F923-4712-8C15-42ABFB653914}" type="presParOf" srcId="{994324A7-B3F6-42C8-BA5B-F3B86C7FE5FE}" destId="{5045C9B6-5DCD-47C6-B17D-531E2D5896BA}" srcOrd="3" destOrd="0" presId="urn:microsoft.com/office/officeart/2009/3/layout/DescendingProcess"/>
    <dgm:cxn modelId="{684E80CE-778D-49A9-982B-469A84ECA26D}" type="presParOf" srcId="{5045C9B6-5DCD-47C6-B17D-531E2D5896BA}" destId="{5BE55D3D-8AFC-4C7F-88E1-A9883B791C61}" srcOrd="0" destOrd="0" presId="urn:microsoft.com/office/officeart/2009/3/layout/DescendingProcess"/>
    <dgm:cxn modelId="{C7996363-B683-4C00-BCAA-364CE3E36EDC}" type="presParOf" srcId="{994324A7-B3F6-42C8-BA5B-F3B86C7FE5FE}" destId="{96F249D9-CC48-4802-8D0D-3ACA1D8F228D}" srcOrd="4" destOrd="0" presId="urn:microsoft.com/office/officeart/2009/3/layout/DescendingProcess"/>
    <dgm:cxn modelId="{7234E39D-2110-413E-96FC-A6F34D2F2EF3}" type="presParOf" srcId="{994324A7-B3F6-42C8-BA5B-F3B86C7FE5FE}" destId="{49ED13F2-74C0-4EE3-8EF0-4940C07CE6BE}" srcOrd="5" destOrd="0" presId="urn:microsoft.com/office/officeart/2009/3/layout/DescendingProcess"/>
    <dgm:cxn modelId="{C1CD4801-830A-453B-92A0-80D3AD796A24}" type="presParOf" srcId="{49ED13F2-74C0-4EE3-8EF0-4940C07CE6BE}" destId="{5B38F298-4ED9-4A85-86DE-3D71E076A9B4}" srcOrd="0" destOrd="0" presId="urn:microsoft.com/office/officeart/2009/3/layout/DescendingProcess"/>
    <dgm:cxn modelId="{79AFBB55-F74E-4225-BD1D-9870C49F9389}" type="presParOf" srcId="{994324A7-B3F6-42C8-BA5B-F3B86C7FE5FE}" destId="{AD0B79EF-DFF3-443E-B4D3-1B2D18053061}" srcOrd="6" destOrd="0" presId="urn:microsoft.com/office/officeart/2009/3/layout/DescendingProcess"/>
    <dgm:cxn modelId="{FCAC1A56-435A-4D3E-A5A4-C7B0F35FA55D}" type="presParOf" srcId="{994324A7-B3F6-42C8-BA5B-F3B86C7FE5FE}" destId="{9878688E-C6D9-4270-AC9C-2EBAE41129C4}" srcOrd="7" destOrd="0" presId="urn:microsoft.com/office/officeart/2009/3/layout/DescendingProcess"/>
    <dgm:cxn modelId="{ED183D4A-CEE4-4BF6-97A2-193677CFB626}" type="presParOf" srcId="{9878688E-C6D9-4270-AC9C-2EBAE41129C4}" destId="{F3084DFE-BCAC-47A0-8BA2-AF4E8DA03FCA}" srcOrd="0" destOrd="0" presId="urn:microsoft.com/office/officeart/2009/3/layout/DescendingProcess"/>
    <dgm:cxn modelId="{7FF67DFD-3843-40F0-8F00-FFB7CEB4D276}" type="presParOf" srcId="{994324A7-B3F6-42C8-BA5B-F3B86C7FE5FE}" destId="{87E16271-F4AF-437A-A58B-862C6F9B6352}" srcOrd="8" destOrd="0" presId="urn:microsoft.com/office/officeart/2009/3/layout/DescendingProcess"/>
    <dgm:cxn modelId="{6FF5CD6B-6121-4140-864F-174A1D8813CC}" type="presParOf" srcId="{994324A7-B3F6-42C8-BA5B-F3B86C7FE5FE}" destId="{91461850-68F7-41CA-97B7-B62F311269A0}" srcOrd="9" destOrd="0" presId="urn:microsoft.com/office/officeart/2009/3/layout/DescendingProcess"/>
    <dgm:cxn modelId="{50037953-23E6-4232-A65E-3D43A6D09CF9}" type="presParOf" srcId="{91461850-68F7-41CA-97B7-B62F311269A0}" destId="{E4B8B763-428B-4615-BE02-6FC62C033734}" srcOrd="0" destOrd="0" presId="urn:microsoft.com/office/officeart/2009/3/layout/DescendingProcess"/>
    <dgm:cxn modelId="{4EBED40F-43D4-4C34-941B-22824508D6C6}" type="presParOf" srcId="{994324A7-B3F6-42C8-BA5B-F3B86C7FE5FE}" destId="{52248DC9-3FF8-42A8-99AF-4D805B60C4BC}" srcOrd="10" destOrd="0" presId="urn:microsoft.com/office/officeart/2009/3/layout/DescendingProcess"/>
    <dgm:cxn modelId="{315D3E28-4E0B-4C3C-84D6-FD65539CF9E3}" type="presParOf" srcId="{994324A7-B3F6-42C8-BA5B-F3B86C7FE5FE}" destId="{605A2118-E3D1-4ED7-98E6-A9F52858FD95}" srcOrd="11" destOrd="0" presId="urn:microsoft.com/office/officeart/2009/3/layout/DescendingProcess"/>
    <dgm:cxn modelId="{74DA40F2-3A15-4ED3-8892-00A25B0AC580}" type="presParOf" srcId="{605A2118-E3D1-4ED7-98E6-A9F52858FD95}" destId="{7D051D0F-4369-4140-B8C1-4A43BCD39C55}" srcOrd="0" destOrd="0" presId="urn:microsoft.com/office/officeart/2009/3/layout/DescendingProcess"/>
    <dgm:cxn modelId="{0B2A646E-FCBC-47BA-9099-74CDC4C1C8B9}" type="presParOf" srcId="{994324A7-B3F6-42C8-BA5B-F3B86C7FE5FE}" destId="{C07C2EC2-E645-4050-BE4E-FD7CF6C415E1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B842D-4EE4-424B-8A52-65E3A49B5BD3}">
      <dsp:nvSpPr>
        <dsp:cNvPr id="0" name=""/>
        <dsp:cNvSpPr/>
      </dsp:nvSpPr>
      <dsp:spPr>
        <a:xfrm rot="4396374">
          <a:off x="196272" y="1166319"/>
          <a:ext cx="2927823" cy="204179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55D3D-8AFC-4C7F-88E1-A9883B791C61}">
      <dsp:nvSpPr>
        <dsp:cNvPr id="0" name=""/>
        <dsp:cNvSpPr/>
      </dsp:nvSpPr>
      <dsp:spPr>
        <a:xfrm>
          <a:off x="1194179" y="1367807"/>
          <a:ext cx="73936" cy="7393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8F298-4ED9-4A85-86DE-3D71E076A9B4}">
      <dsp:nvSpPr>
        <dsp:cNvPr id="0" name=""/>
        <dsp:cNvSpPr/>
      </dsp:nvSpPr>
      <dsp:spPr>
        <a:xfrm>
          <a:off x="1548601" y="1615732"/>
          <a:ext cx="73936" cy="7393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84DFE-BCAC-47A0-8BA2-AF4E8DA03FCA}">
      <dsp:nvSpPr>
        <dsp:cNvPr id="0" name=""/>
        <dsp:cNvSpPr/>
      </dsp:nvSpPr>
      <dsp:spPr>
        <a:xfrm>
          <a:off x="1847061" y="1904696"/>
          <a:ext cx="73936" cy="7393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0AD65-A015-478B-9408-EC024231289F}">
      <dsp:nvSpPr>
        <dsp:cNvPr id="0" name=""/>
        <dsp:cNvSpPr/>
      </dsp:nvSpPr>
      <dsp:spPr>
        <a:xfrm>
          <a:off x="0" y="491419"/>
          <a:ext cx="1380378" cy="54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Simple</a:t>
          </a:r>
          <a:endParaRPr lang="en-US" sz="2400" kern="1200" dirty="0"/>
        </a:p>
      </dsp:txBody>
      <dsp:txXfrm>
        <a:off x="0" y="491419"/>
        <a:ext cx="1380378" cy="542654"/>
      </dsp:txXfrm>
    </dsp:sp>
    <dsp:sp modelId="{52AA41C4-A3B2-41D9-A208-4B2293052DD7}">
      <dsp:nvSpPr>
        <dsp:cNvPr id="0" name=""/>
        <dsp:cNvSpPr/>
      </dsp:nvSpPr>
      <dsp:spPr>
        <a:xfrm>
          <a:off x="1641530" y="1133448"/>
          <a:ext cx="2089221" cy="54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Document</a:t>
          </a:r>
          <a:endParaRPr lang="en-US" sz="2400" kern="1200" dirty="0"/>
        </a:p>
      </dsp:txBody>
      <dsp:txXfrm>
        <a:off x="1641530" y="1133448"/>
        <a:ext cx="2089221" cy="542654"/>
      </dsp:txXfrm>
    </dsp:sp>
    <dsp:sp modelId="{96F249D9-CC48-4802-8D0D-3ACA1D8F228D}">
      <dsp:nvSpPr>
        <dsp:cNvPr id="0" name=""/>
        <dsp:cNvSpPr/>
      </dsp:nvSpPr>
      <dsp:spPr>
        <a:xfrm>
          <a:off x="0" y="1381373"/>
          <a:ext cx="1231148" cy="54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0" y="1381373"/>
        <a:ext cx="1231148" cy="542654"/>
      </dsp:txXfrm>
    </dsp:sp>
    <dsp:sp modelId="{E4B8B763-428B-4615-BE02-6FC62C033734}">
      <dsp:nvSpPr>
        <dsp:cNvPr id="0" name=""/>
        <dsp:cNvSpPr/>
      </dsp:nvSpPr>
      <dsp:spPr>
        <a:xfrm>
          <a:off x="2105229" y="2224184"/>
          <a:ext cx="73936" cy="7393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B79EF-DFF3-443E-B4D3-1B2D18053061}">
      <dsp:nvSpPr>
        <dsp:cNvPr id="0" name=""/>
        <dsp:cNvSpPr/>
      </dsp:nvSpPr>
      <dsp:spPr>
        <a:xfrm>
          <a:off x="2275758" y="1670337"/>
          <a:ext cx="1454993" cy="54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Implement</a:t>
          </a:r>
          <a:endParaRPr lang="en-US" sz="2400" kern="1200" dirty="0"/>
        </a:p>
      </dsp:txBody>
      <dsp:txXfrm>
        <a:off x="2275758" y="1670337"/>
        <a:ext cx="1454993" cy="542654"/>
      </dsp:txXfrm>
    </dsp:sp>
    <dsp:sp modelId="{87E16271-F4AF-437A-A58B-862C6F9B6352}">
      <dsp:nvSpPr>
        <dsp:cNvPr id="0" name=""/>
        <dsp:cNvSpPr/>
      </dsp:nvSpPr>
      <dsp:spPr>
        <a:xfrm>
          <a:off x="0" y="1989825"/>
          <a:ext cx="1865376" cy="54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0" y="1989825"/>
        <a:ext cx="1865376" cy="542654"/>
      </dsp:txXfrm>
    </dsp:sp>
    <dsp:sp modelId="{7D051D0F-4369-4140-B8C1-4A43BCD39C55}">
      <dsp:nvSpPr>
        <dsp:cNvPr id="0" name=""/>
        <dsp:cNvSpPr/>
      </dsp:nvSpPr>
      <dsp:spPr>
        <a:xfrm>
          <a:off x="2313405" y="2550116"/>
          <a:ext cx="73936" cy="7393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48DC9-3FF8-42A8-99AF-4D805B60C4BC}">
      <dsp:nvSpPr>
        <dsp:cNvPr id="0" name=""/>
        <dsp:cNvSpPr/>
      </dsp:nvSpPr>
      <dsp:spPr>
        <a:xfrm>
          <a:off x="2648833" y="2315757"/>
          <a:ext cx="1081918" cy="54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2648833" y="2315757"/>
        <a:ext cx="1081918" cy="542654"/>
      </dsp:txXfrm>
    </dsp:sp>
    <dsp:sp modelId="{C07C2EC2-E645-4050-BE4E-FD7CF6C415E1}">
      <dsp:nvSpPr>
        <dsp:cNvPr id="0" name=""/>
        <dsp:cNvSpPr/>
      </dsp:nvSpPr>
      <dsp:spPr>
        <a:xfrm>
          <a:off x="1865376" y="3340357"/>
          <a:ext cx="1865376" cy="54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Complex</a:t>
          </a:r>
          <a:endParaRPr lang="en-US" sz="2400" kern="1200" dirty="0"/>
        </a:p>
      </dsp:txBody>
      <dsp:txXfrm>
        <a:off x="1865376" y="3340357"/>
        <a:ext cx="1865376" cy="542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6E911-F793-4838-A7E0-22F5DC2E219F}" type="datetimeFigureOut">
              <a:rPr lang="da-DK" smtClean="0"/>
              <a:t>15-12-2021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9DA88-E9CB-4BD6-A3AA-E9F01D61D7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649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209F14E-8D1D-40C6-A539-73D6BEFEE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74" y="769938"/>
            <a:ext cx="9220202" cy="2323445"/>
          </a:xfrm>
        </p:spPr>
        <p:txBody>
          <a:bodyPr anchor="b">
            <a:no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Pladsholder til tekst 18">
            <a:extLst>
              <a:ext uri="{FF2B5EF4-FFF2-40B4-BE49-F238E27FC236}">
                <a16:creationId xmlns:a16="http://schemas.microsoft.com/office/drawing/2014/main" id="{4AAD550C-3146-4C57-AB2D-C76A65C79F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6" y="3093383"/>
            <a:ext cx="9182100" cy="1349223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</a:t>
            </a:r>
            <a:r>
              <a:rPr lang="en-GB" dirty="0" err="1"/>
              <a:t>subheader</a:t>
            </a:r>
            <a:endParaRPr lang="en-GB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5345359"/>
            <a:ext cx="1724025" cy="898278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" y="6195173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6C7311DF-2A29-4CE6-AEB9-357814EE5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74" y="769938"/>
            <a:ext cx="9220202" cy="2323445"/>
          </a:xfrm>
        </p:spPr>
        <p:txBody>
          <a:bodyPr anchor="b">
            <a:no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Pladsholder til tekst 18">
            <a:extLst>
              <a:ext uri="{FF2B5EF4-FFF2-40B4-BE49-F238E27FC236}">
                <a16:creationId xmlns:a16="http://schemas.microsoft.com/office/drawing/2014/main" id="{4A07E728-4615-42A6-B1E8-908674A12F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6" y="3093383"/>
            <a:ext cx="9182100" cy="1349223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</a:t>
            </a:r>
            <a:r>
              <a:rPr lang="en-GB" dirty="0" err="1"/>
              <a:t>subheader</a:t>
            </a:r>
            <a:endParaRPr lang="en-GB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5345359"/>
            <a:ext cx="1724025" cy="898278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" y="6195173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Bille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33" y="6418914"/>
            <a:ext cx="2560542" cy="3840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9C79-234C-42BF-93BB-D4FFA57123F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700" y="1825200"/>
            <a:ext cx="10763249" cy="44003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80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21D9-F37F-4846-AD9E-FB2231C6F2F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7700" y="1825625"/>
            <a:ext cx="3792220" cy="42262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41EB9-3042-4108-98CF-EA57B3983B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810250" y="1825624"/>
            <a:ext cx="5600700" cy="37391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Rektangel 8"/>
          <p:cNvSpPr/>
          <p:nvPr userDrawn="1"/>
        </p:nvSpPr>
        <p:spPr>
          <a:xfrm>
            <a:off x="-1" y="6296025"/>
            <a:ext cx="12192001" cy="561975"/>
          </a:xfrm>
          <a:prstGeom prst="rect">
            <a:avLst/>
          </a:prstGeom>
          <a:solidFill>
            <a:srgbClr val="002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Billed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33" y="6418914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3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463921-33CB-4908-B5A9-1060D340A50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7700" y="1825625"/>
            <a:ext cx="3792220" cy="42262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116F9FD3-3D16-4DB5-AD5C-E8098D87A8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810250" y="1825624"/>
            <a:ext cx="5600700" cy="37391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ktangel 11"/>
          <p:cNvSpPr/>
          <p:nvPr userDrawn="1"/>
        </p:nvSpPr>
        <p:spPr>
          <a:xfrm>
            <a:off x="-1" y="6296025"/>
            <a:ext cx="12192001" cy="561975"/>
          </a:xfrm>
          <a:prstGeom prst="rect">
            <a:avLst/>
          </a:prstGeom>
          <a:solidFill>
            <a:srgbClr val="EC5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33" y="6418914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-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21D465C-25A6-4B18-9B14-0DBDE3EF467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7700" y="1825625"/>
            <a:ext cx="3792220" cy="42262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F222F2F0-F6B4-4E5B-8718-B38DF1BB96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810250" y="1825624"/>
            <a:ext cx="5600700" cy="37391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ktangel 11"/>
          <p:cNvSpPr/>
          <p:nvPr userDrawn="1"/>
        </p:nvSpPr>
        <p:spPr>
          <a:xfrm>
            <a:off x="-1" y="6296025"/>
            <a:ext cx="12192001" cy="561975"/>
          </a:xfrm>
          <a:prstGeom prst="rect">
            <a:avLst/>
          </a:prstGeom>
          <a:solidFill>
            <a:srgbClr val="00A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33" y="6418914"/>
            <a:ext cx="256054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6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47700" y="427037"/>
            <a:ext cx="9343323" cy="10636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65A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1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14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359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.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.</a:t>
            </a: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">
                <a:noFill/>
              </a:defRPr>
            </a:lvl1pPr>
          </a:lstStyle>
          <a:p>
            <a:endParaRPr lang="en-GB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501499D-F55E-49F4-B2E9-CBEF800A041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174" y="627063"/>
            <a:ext cx="12477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8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1" r:id="rId5"/>
    <p:sldLayoutId id="2147483662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90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ices.dk/ExpertGroups/WGRDBES-EST/2021_Meeting_Documents/05.%20Presentations/WGRDBES-EST_estimation_object.pptx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A1C458-7B80-44E1-A4F2-09E73FF5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IcesRDBES</a:t>
            </a:r>
            <a:r>
              <a:rPr lang="en-GB" dirty="0" smtClean="0"/>
              <a:t> - estimation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5F2DF7-8E3D-4DFE-B339-34EE2A2973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74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en-US" dirty="0" err="1"/>
              <a:t>icesRDBES_guide_for_newbies_and_a_bit_more</a:t>
            </a:r>
            <a:endParaRPr lang="en-US" dirty="0"/>
          </a:p>
          <a:p>
            <a:pPr lvl="0"/>
            <a:r>
              <a:rPr lang="en-US" dirty="0"/>
              <a:t>Core preparation functions need testing #5 – where are we?</a:t>
            </a:r>
          </a:p>
          <a:p>
            <a:pPr lvl="0"/>
            <a:r>
              <a:rPr lang="en-US" dirty="0"/>
              <a:t>Define the estimation function (</a:t>
            </a:r>
            <a:r>
              <a:rPr lang="en-US" dirty="0" err="1"/>
              <a:t>creatDBestim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Present the estimation object</a:t>
            </a:r>
          </a:p>
          <a:p>
            <a:pPr lvl="1"/>
            <a:r>
              <a:rPr lang="en-US" dirty="0"/>
              <a:t>Plan work ahead – develop estimator function, point estimates, including domains, and variance </a:t>
            </a:r>
          </a:p>
          <a:p>
            <a:pPr lvl="0"/>
            <a:r>
              <a:rPr lang="en-US" dirty="0"/>
              <a:t>Agree dates for January meeting (20/1, 26/1 or 27/1)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8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Estimation object – in or out?</a:t>
            </a:r>
            <a:br>
              <a:rPr lang="en-US" dirty="0" smtClean="0"/>
            </a:br>
            <a:r>
              <a:rPr lang="en-US" dirty="0" smtClean="0"/>
              <a:t>- what is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 to presentation </a:t>
            </a:r>
            <a:r>
              <a:rPr lang="en-US" dirty="0"/>
              <a:t>WGRDBES-EST - </a:t>
            </a:r>
            <a:r>
              <a:rPr lang="en-US" dirty="0">
                <a:hlinkClick r:id="rId2"/>
              </a:rPr>
              <a:t>https://community.ices.dk/ExpertGroups/WGRDBES-EST/2021_Meeting_Documents/05.%</a:t>
            </a:r>
            <a:r>
              <a:rPr lang="en-US" dirty="0" smtClean="0">
                <a:hlinkClick r:id="rId2"/>
              </a:rPr>
              <a:t>20Presentations/WGRDBES-EST_estimation_object.pptx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Nuno</a:t>
            </a:r>
            <a:r>
              <a:rPr lang="en-US" dirty="0" smtClean="0"/>
              <a:t> present example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8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An Input: </a:t>
            </a:r>
            <a:r>
              <a:rPr lang="en-US" dirty="0" err="1"/>
              <a:t>rdbesEstimObj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variable: e.g., “</a:t>
            </a:r>
            <a:r>
              <a:rPr lang="en-US" dirty="0" err="1"/>
              <a:t>SAweightMeasured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An estimate type: c(“mean”, “total”, “proportion”)</a:t>
            </a:r>
          </a:p>
          <a:p>
            <a:pPr marL="0" indent="0">
              <a:buNone/>
            </a:pPr>
            <a:r>
              <a:rPr lang="en-US" dirty="0" smtClean="0"/>
              <a:t>May </a:t>
            </a:r>
            <a:r>
              <a:rPr lang="en-US" dirty="0"/>
              <a:t>also need a sampling stage: “DE”, “FT”, “FO”, </a:t>
            </a:r>
            <a:r>
              <a:rPr lang="en-US" dirty="0" err="1" smtClean="0"/>
              <a:t>etc</a:t>
            </a:r>
            <a:r>
              <a:rPr lang="en-US" dirty="0" smtClean="0"/>
              <a:t> – or maybe not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domain of interest = “OTB_DEF”, “27.8.c”, combinations</a:t>
            </a:r>
          </a:p>
          <a:p>
            <a:pPr marL="0" indent="0">
              <a:buNone/>
            </a:pPr>
            <a:r>
              <a:rPr lang="en-US" dirty="0"/>
              <a:t>An estimator: unbiased, involving Ratios, </a:t>
            </a:r>
            <a:r>
              <a:rPr lang="en-US" dirty="0" smtClean="0"/>
              <a:t>… </a:t>
            </a:r>
            <a:endParaRPr lang="en-US" dirty="0"/>
          </a:p>
          <a:p>
            <a:pPr marL="180000" lvl="1" indent="0">
              <a:buNone/>
            </a:pPr>
            <a:r>
              <a:rPr lang="en-US" dirty="0" err="1"/>
              <a:t>estimHT</a:t>
            </a:r>
            <a:r>
              <a:rPr lang="en-US" dirty="0"/>
              <a:t> (x)</a:t>
            </a:r>
          </a:p>
          <a:p>
            <a:pPr marL="180000" lvl="1" indent="0">
              <a:buNone/>
            </a:pPr>
            <a:r>
              <a:rPr lang="en-US" dirty="0" err="1"/>
              <a:t>estimHH</a:t>
            </a:r>
            <a:r>
              <a:rPr lang="en-US" dirty="0"/>
              <a:t> (x)</a:t>
            </a:r>
          </a:p>
          <a:p>
            <a:pPr marL="180000" lvl="1" indent="0">
              <a:buNone/>
            </a:pPr>
            <a:r>
              <a:rPr lang="en-US" dirty="0" err="1"/>
              <a:t>estimRatio</a:t>
            </a:r>
            <a:r>
              <a:rPr lang="en-US" dirty="0"/>
              <a:t> (x, </a:t>
            </a:r>
            <a:r>
              <a:rPr lang="en-US" dirty="0" err="1"/>
              <a:t>aux_variable</a:t>
            </a:r>
            <a:r>
              <a:rPr lang="en-US" dirty="0"/>
              <a:t>)</a:t>
            </a:r>
          </a:p>
          <a:p>
            <a:pPr marL="180000" lvl="1" indent="0">
              <a:buNone/>
            </a:pPr>
            <a:r>
              <a:rPr lang="en-US" dirty="0" err="1"/>
              <a:t>estimMC</a:t>
            </a:r>
            <a:r>
              <a:rPr lang="en-US" dirty="0"/>
              <a:t>(x)</a:t>
            </a:r>
          </a:p>
          <a:p>
            <a:pPr marL="0" indent="0">
              <a:buNone/>
            </a:pPr>
            <a:r>
              <a:rPr lang="en-US" dirty="0"/>
              <a:t>How it can </a:t>
            </a:r>
            <a:r>
              <a:rPr lang="en-US" dirty="0" smtClean="0"/>
              <a:t>look: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createDBestim</a:t>
            </a:r>
            <a:r>
              <a:rPr lang="en-US" dirty="0"/>
              <a:t> (x = </a:t>
            </a:r>
            <a:r>
              <a:rPr lang="en-US" dirty="0" err="1"/>
              <a:t>rdbesEstimObj</a:t>
            </a:r>
            <a:r>
              <a:rPr lang="en-US" dirty="0"/>
              <a:t>, variable = “</a:t>
            </a:r>
            <a:r>
              <a:rPr lang="en-US" dirty="0" err="1"/>
              <a:t>SAweightMeasured</a:t>
            </a:r>
            <a:r>
              <a:rPr lang="en-US" dirty="0"/>
              <a:t>”, type = “total”, estimator = “MC”, stage = “DE”, </a:t>
            </a:r>
            <a:r>
              <a:rPr lang="en-US" dirty="0" err="1"/>
              <a:t>domainOfinterest</a:t>
            </a:r>
            <a:r>
              <a:rPr lang="en-US" dirty="0"/>
              <a:t> = “27.8.c”)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IC estimates</a:t>
            </a:r>
          </a:p>
          <a:p>
            <a:pPr marL="0" indent="0">
              <a:buNone/>
            </a:pPr>
            <a:r>
              <a:rPr lang="en-US" dirty="0"/>
              <a:t>Point estimates and variances at stage</a:t>
            </a:r>
          </a:p>
          <a:p>
            <a:pPr marL="0" indent="0">
              <a:buNone/>
            </a:pPr>
            <a:r>
              <a:rPr lang="en-US" dirty="0"/>
              <a:t>Point estimates and variances at lower stages,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7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47701" y="1825200"/>
            <a:ext cx="7289292" cy="4400349"/>
          </a:xfrm>
        </p:spPr>
        <p:txBody>
          <a:bodyPr anchor="ctr"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b="1" dirty="0" smtClean="0"/>
              <a:t>Update the function that creates the estimation object – before the end of 2021 – Kirsten – meet in the beginning of 2022 – 13</a:t>
            </a:r>
            <a:r>
              <a:rPr lang="en-US" b="1" baseline="30000" dirty="0" smtClean="0"/>
              <a:t>th</a:t>
            </a:r>
            <a:r>
              <a:rPr lang="en-US" b="1" dirty="0" smtClean="0"/>
              <a:t> of January?</a:t>
            </a:r>
          </a:p>
          <a:p>
            <a:pPr marL="637200" lvl="1" indent="-457200">
              <a:buAutoNum type="arabicPeriod"/>
            </a:pPr>
            <a:r>
              <a:rPr lang="en-US" b="1" dirty="0" smtClean="0"/>
              <a:t>Preparation code – </a:t>
            </a:r>
            <a:r>
              <a:rPr lang="en-US" b="1" dirty="0" err="1" smtClean="0"/>
              <a:t>Nuno</a:t>
            </a:r>
            <a:r>
              <a:rPr lang="en-US" b="1" dirty="0" smtClean="0"/>
              <a:t> look at the issues</a:t>
            </a:r>
          </a:p>
          <a:p>
            <a:pPr marL="457200" indent="-457200">
              <a:buAutoNum type="arabicPeriod"/>
            </a:pPr>
            <a:r>
              <a:rPr lang="en-US" b="1" dirty="0" smtClean="0"/>
              <a:t>(Draft report from 2021 meeting ready) – </a:t>
            </a:r>
            <a:r>
              <a:rPr lang="en-US" b="1" dirty="0" err="1" smtClean="0"/>
              <a:t>Nuno</a:t>
            </a:r>
            <a:r>
              <a:rPr lang="en-US" b="1" dirty="0" smtClean="0"/>
              <a:t> / Kirsten / All</a:t>
            </a:r>
          </a:p>
          <a:p>
            <a:pPr marL="457200" indent="-457200">
              <a:buAutoNum type="arabicPeriod"/>
            </a:pPr>
            <a:r>
              <a:rPr lang="en-US" b="1" dirty="0" smtClean="0"/>
              <a:t>Develop estimation function down to the sample table (SA) – before our January meeting</a:t>
            </a:r>
          </a:p>
          <a:p>
            <a:pPr marL="637200" lvl="1" indent="-457200">
              <a:buAutoNum type="arabicPeriod"/>
            </a:pPr>
            <a:r>
              <a:rPr lang="en-US" b="1" dirty="0" smtClean="0"/>
              <a:t>Test the estimation object</a:t>
            </a:r>
          </a:p>
          <a:p>
            <a:pPr marL="637200" lvl="1" indent="-457200">
              <a:buAutoNum type="arabicPeriod"/>
            </a:pPr>
            <a:r>
              <a:rPr lang="en-US" b="1" dirty="0" smtClean="0"/>
              <a:t>Point estimate +/- domain, including testing the feasibility of the estimation object</a:t>
            </a:r>
          </a:p>
          <a:p>
            <a:pPr marL="637200" lvl="1" indent="-457200">
              <a:buFont typeface="Arial" panose="020B0604020202020204" pitchFamily="34" charset="0"/>
              <a:buAutoNum type="arabicPeriod"/>
            </a:pPr>
            <a:r>
              <a:rPr lang="en-US" b="1" dirty="0" smtClean="0"/>
              <a:t>Variance</a:t>
            </a:r>
            <a:r>
              <a:rPr lang="en-US" b="1" dirty="0"/>
              <a:t>, including testing the feasibility of the estimation </a:t>
            </a:r>
            <a:r>
              <a:rPr lang="en-US" b="1" dirty="0" smtClean="0"/>
              <a:t>object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1" dirty="0" smtClean="0"/>
              <a:t>Decide on </a:t>
            </a:r>
            <a:r>
              <a:rPr lang="en-US" b="1" dirty="0"/>
              <a:t>the feasibility of the estimation </a:t>
            </a:r>
            <a:r>
              <a:rPr lang="en-US" b="1" dirty="0" smtClean="0"/>
              <a:t>object, agree on estimation work flow (a single function or a more stepwise approach) and agree future work – at the January meeting – 5rd of February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 smtClean="0"/>
              <a:t>Test data with known results - TBD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 smtClean="0"/>
              <a:t>Include the lower hierarchy - TBD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 smtClean="0"/>
              <a:t>Ratio – TBD (during spring, so possible new fields can be included before the next release of the data model (normally late spring))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 smtClean="0"/>
              <a:t>Include more functionalities e.g. the estimation stops at another level of than the PSU – TBD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 smtClean="0"/>
              <a:t>……..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0456" y="1755648"/>
            <a:ext cx="3566160" cy="444398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l"/>
            <a:endParaRPr lang="en-US" sz="2000" dirty="0" err="1" smtClean="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601635548"/>
              </p:ext>
            </p:extLst>
          </p:nvPr>
        </p:nvGraphicFramePr>
        <p:xfrm>
          <a:off x="8055864" y="1825200"/>
          <a:ext cx="3730752" cy="4374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935555"/>
      </p:ext>
    </p:extLst>
  </p:cSld>
  <p:clrMapOvr>
    <a:masterClrMapping/>
  </p:clrMapOvr>
</p:sld>
</file>

<file path=ppt/theme/theme1.xml><?xml version="1.0" encoding="utf-8"?>
<a:theme xmlns:a="http://schemas.openxmlformats.org/drawingml/2006/main" name="ICES">
  <a:themeElements>
    <a:clrScheme name="ICE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265A"/>
      </a:accent1>
      <a:accent2>
        <a:srgbClr val="EE522C"/>
      </a:accent2>
      <a:accent3>
        <a:srgbClr val="00A695"/>
      </a:accent3>
      <a:accent4>
        <a:srgbClr val="73A9B9"/>
      </a:accent4>
      <a:accent5>
        <a:srgbClr val="B2CCC4"/>
      </a:accent5>
      <a:accent6>
        <a:srgbClr val="3FB8F3"/>
      </a:accent6>
      <a:hlink>
        <a:srgbClr val="0563C1"/>
      </a:hlink>
      <a:folHlink>
        <a:srgbClr val="954F72"/>
      </a:folHlink>
    </a:clrScheme>
    <a:fontScheme name="IC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rtlCol="0" anchor="t">
        <a:noAutofit/>
      </a:bodyPr>
      <a:lstStyle>
        <a:defPPr algn="l">
          <a:defRPr sz="2000" dirty="0" err="1" smtClean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CES PowerPoint template 2019 [Read-Only]" id="{70FE6429-2D32-40FE-86C5-7BC4DC107F43}" vid="{ED9E908D-211E-40E0-ACC4-0E7CBCF3B4F5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53C76754FAE04FB8BF4E6694417E35" ma:contentTypeVersion="7" ma:contentTypeDescription="Create a new document." ma:contentTypeScope="" ma:versionID="91cf3e0004d4528be05ecfffe98522ed">
  <xsd:schema xmlns:xsd="http://www.w3.org/2001/XMLSchema" xmlns:xs="http://www.w3.org/2001/XMLSchema" xmlns:p="http://schemas.microsoft.com/office/2006/metadata/properties" xmlns:ns2="11e1a505-f2ec-4707-88a3-f15caeffffa3" targetNamespace="http://schemas.microsoft.com/office/2006/metadata/properties" ma:root="true" ma:fieldsID="d8d8ee8c1d77575d8995636d6e0c6f73" ns2:_="">
    <xsd:import namespace="11e1a505-f2ec-4707-88a3-f15caeffffa3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e1a505-f2ec-4707-88a3-f15caeffff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766D45-EAD8-4B35-81C7-D364DC0604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FEFB4A-93BB-42CE-991E-3137591E04A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11e1a505-f2ec-4707-88a3-f15caeffffa3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4D4F1A-4E05-4B81-BDFC-23909D47DA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e1a505-f2ec-4707-88a3-f15caeffff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ICES PowerPoint template 2019</Template>
  <TotalTime>0</TotalTime>
  <Words>417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ICES</vt:lpstr>
      <vt:lpstr>IcesRDBES - estimation</vt:lpstr>
      <vt:lpstr>Agenda</vt:lpstr>
      <vt:lpstr>Estimation object – in or out? - what is it</vt:lpstr>
      <vt:lpstr>The function</vt:lpstr>
      <vt:lpstr>Planning of work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2021-12-15T10:28:15Z</dcterms:created>
  <dcterms:modified xsi:type="dcterms:W3CDTF">2021-12-15T15:04:07Z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0x0101009653C76754FAE04FB8BF4E6694417E35</vt:lpwstr>
  </property>
</Properties>
</file>