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87" r:id="rId6"/>
    <p:sldId id="309" r:id="rId7"/>
    <p:sldId id="264" r:id="rId8"/>
    <p:sldId id="310" r:id="rId9"/>
    <p:sldId id="277" r:id="rId10"/>
    <p:sldId id="269" r:id="rId11"/>
    <p:sldId id="282" r:id="rId12"/>
    <p:sldId id="288" r:id="rId13"/>
    <p:sldId id="311" r:id="rId14"/>
    <p:sldId id="313" r:id="rId15"/>
    <p:sldId id="314" r:id="rId16"/>
    <p:sldId id="315" r:id="rId17"/>
    <p:sldId id="316" r:id="rId18"/>
    <p:sldId id="312" r:id="rId19"/>
    <p:sldId id="317" r:id="rId20"/>
    <p:sldId id="318" r:id="rId21"/>
    <p:sldId id="319" r:id="rId22"/>
    <p:sldId id="320" r:id="rId23"/>
    <p:sldId id="321" r:id="rId24"/>
    <p:sldId id="322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DA9C9D-E0E4-4096-8A27-7E0498FED59E}">
          <p14:sldIdLst>
            <p14:sldId id="256"/>
            <p14:sldId id="287"/>
            <p14:sldId id="309"/>
            <p14:sldId id="264"/>
            <p14:sldId id="310"/>
            <p14:sldId id="277"/>
            <p14:sldId id="269"/>
            <p14:sldId id="282"/>
            <p14:sldId id="288"/>
            <p14:sldId id="311"/>
            <p14:sldId id="313"/>
            <p14:sldId id="314"/>
            <p14:sldId id="315"/>
            <p14:sldId id="316"/>
            <p14:sldId id="312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B5C64-B99F-497B-92B4-F67DB551A9B8}" v="3106" dt="2025-06-20T08:10:43.236"/>
    <p1510:client id="{9A1C69F4-2934-AA8F-3CE3-770272AD339D}" v="136" dt="2025-06-20T08:07:25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2" autoAdjust="0"/>
    <p:restoredTop sz="83240" autoAdjust="0"/>
  </p:normalViewPr>
  <p:slideViewPr>
    <p:cSldViewPr snapToGrid="0">
      <p:cViewPr varScale="1">
        <p:scale>
          <a:sx n="111" d="100"/>
          <a:sy n="111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e.nimmegeers@ilvo.vlaanderen.be" userId="S::urn:spo:guest#sofie.nimmegeers@ilvo.vlaanderen.be::" providerId="AD" clId="Web-{9A1C69F4-2934-AA8F-3CE3-770272AD339D}"/>
    <pc:docChg chg="modSld">
      <pc:chgData name="sofie.nimmegeers@ilvo.vlaanderen.be" userId="S::urn:spo:guest#sofie.nimmegeers@ilvo.vlaanderen.be::" providerId="AD" clId="Web-{9A1C69F4-2934-AA8F-3CE3-770272AD339D}" dt="2025-06-20T08:07:25.727" v="158" actId="20577"/>
      <pc:docMkLst>
        <pc:docMk/>
      </pc:docMkLst>
      <pc:sldChg chg="modSp">
        <pc:chgData name="sofie.nimmegeers@ilvo.vlaanderen.be" userId="S::urn:spo:guest#sofie.nimmegeers@ilvo.vlaanderen.be::" providerId="AD" clId="Web-{9A1C69F4-2934-AA8F-3CE3-770272AD339D}" dt="2025-06-20T06:54:36.989" v="28" actId="20577"/>
        <pc:sldMkLst>
          <pc:docMk/>
          <pc:sldMk cId="806721446" sldId="264"/>
        </pc:sldMkLst>
        <pc:spChg chg="mod">
          <ac:chgData name="sofie.nimmegeers@ilvo.vlaanderen.be" userId="S::urn:spo:guest#sofie.nimmegeers@ilvo.vlaanderen.be::" providerId="AD" clId="Web-{9A1C69F4-2934-AA8F-3CE3-770272AD339D}" dt="2025-06-20T06:54:36.989" v="28" actId="20577"/>
          <ac:spMkLst>
            <pc:docMk/>
            <pc:sldMk cId="806721446" sldId="264"/>
            <ac:spMk id="5" creationId="{5A811D08-1821-D9D7-3BE2-94D515FAE671}"/>
          </ac:spMkLst>
        </pc:spChg>
      </pc:sldChg>
      <pc:sldChg chg="addSp delSp modSp">
        <pc:chgData name="sofie.nimmegeers@ilvo.vlaanderen.be" userId="S::urn:spo:guest#sofie.nimmegeers@ilvo.vlaanderen.be::" providerId="AD" clId="Web-{9A1C69F4-2934-AA8F-3CE3-770272AD339D}" dt="2025-06-20T07:45:23.968" v="39"/>
        <pc:sldMkLst>
          <pc:docMk/>
          <pc:sldMk cId="2220939563" sldId="293"/>
        </pc:sldMkLst>
        <pc:spChg chg="del">
          <ac:chgData name="sofie.nimmegeers@ilvo.vlaanderen.be" userId="S::urn:spo:guest#sofie.nimmegeers@ilvo.vlaanderen.be::" providerId="AD" clId="Web-{9A1C69F4-2934-AA8F-3CE3-770272AD339D}" dt="2025-06-20T07:44:00.742" v="34"/>
          <ac:spMkLst>
            <pc:docMk/>
            <pc:sldMk cId="2220939563" sldId="293"/>
            <ac:spMk id="2" creationId="{14D56840-F427-7513-47DD-044D8CF1F435}"/>
          </ac:spMkLst>
        </pc:spChg>
        <pc:spChg chg="del">
          <ac:chgData name="sofie.nimmegeers@ilvo.vlaanderen.be" userId="S::urn:spo:guest#sofie.nimmegeers@ilvo.vlaanderen.be::" providerId="AD" clId="Web-{9A1C69F4-2934-AA8F-3CE3-770272AD339D}" dt="2025-06-20T06:59:51.077" v="30"/>
          <ac:spMkLst>
            <pc:docMk/>
            <pc:sldMk cId="2220939563" sldId="293"/>
            <ac:spMk id="3" creationId="{978B2378-EDD7-1A94-7B46-60B51D3B6F94}"/>
          </ac:spMkLst>
        </pc:spChg>
        <pc:spChg chg="add del mod">
          <ac:chgData name="sofie.nimmegeers@ilvo.vlaanderen.be" userId="S::urn:spo:guest#sofie.nimmegeers@ilvo.vlaanderen.be::" providerId="AD" clId="Web-{9A1C69F4-2934-AA8F-3CE3-770272AD339D}" dt="2025-06-20T07:44:08.462" v="35"/>
          <ac:spMkLst>
            <pc:docMk/>
            <pc:sldMk cId="2220939563" sldId="293"/>
            <ac:spMk id="4" creationId="{172DDF08-C4E1-08C1-BECA-C95FA3EA624B}"/>
          </ac:spMkLst>
        </pc:spChg>
        <pc:spChg chg="del">
          <ac:chgData name="sofie.nimmegeers@ilvo.vlaanderen.be" userId="S::urn:spo:guest#sofie.nimmegeers@ilvo.vlaanderen.be::" providerId="AD" clId="Web-{9A1C69F4-2934-AA8F-3CE3-770272AD339D}" dt="2025-06-20T06:59:47.952" v="29"/>
          <ac:spMkLst>
            <pc:docMk/>
            <pc:sldMk cId="2220939563" sldId="293"/>
            <ac:spMk id="4" creationId="{341494A8-8A59-A163-3C49-506D634EA721}"/>
          </ac:spMkLst>
        </pc:spChg>
        <pc:spChg chg="add del mod">
          <ac:chgData name="sofie.nimmegeers@ilvo.vlaanderen.be" userId="S::urn:spo:guest#sofie.nimmegeers@ilvo.vlaanderen.be::" providerId="AD" clId="Web-{9A1C69F4-2934-AA8F-3CE3-770272AD339D}" dt="2025-06-20T07:00:02.733" v="31"/>
          <ac:spMkLst>
            <pc:docMk/>
            <pc:sldMk cId="2220939563" sldId="293"/>
            <ac:spMk id="6" creationId="{A9CF3ED0-DDE4-F8D4-240A-B817BF791FC3}"/>
          </ac:spMkLst>
        </pc:spChg>
        <pc:picChg chg="add del mod">
          <ac:chgData name="sofie.nimmegeers@ilvo.vlaanderen.be" userId="S::urn:spo:guest#sofie.nimmegeers@ilvo.vlaanderen.be::" providerId="AD" clId="Web-{9A1C69F4-2934-AA8F-3CE3-770272AD339D}" dt="2025-06-20T07:45:11.826" v="38"/>
          <ac:picMkLst>
            <pc:docMk/>
            <pc:sldMk cId="2220939563" sldId="293"/>
            <ac:picMk id="5" creationId="{7E93768E-5F2C-FE72-C957-6072F138DD74}"/>
          </ac:picMkLst>
        </pc:picChg>
        <pc:picChg chg="add mod">
          <ac:chgData name="sofie.nimmegeers@ilvo.vlaanderen.be" userId="S::urn:spo:guest#sofie.nimmegeers@ilvo.vlaanderen.be::" providerId="AD" clId="Web-{9A1C69F4-2934-AA8F-3CE3-770272AD339D}" dt="2025-06-20T07:45:23.968" v="39"/>
          <ac:picMkLst>
            <pc:docMk/>
            <pc:sldMk cId="2220939563" sldId="293"/>
            <ac:picMk id="6" creationId="{A7395045-82A4-C7DB-DE74-30B17A601B79}"/>
          </ac:picMkLst>
        </pc:picChg>
        <pc:picChg chg="add del mod">
          <ac:chgData name="sofie.nimmegeers@ilvo.vlaanderen.be" userId="S::urn:spo:guest#sofie.nimmegeers@ilvo.vlaanderen.be::" providerId="AD" clId="Web-{9A1C69F4-2934-AA8F-3CE3-770272AD339D}" dt="2025-06-20T07:00:52.907" v="33"/>
          <ac:picMkLst>
            <pc:docMk/>
            <pc:sldMk cId="2220939563" sldId="293"/>
            <ac:picMk id="7" creationId="{5A60DC08-2F03-F120-F4D4-AEDF54FD01A9}"/>
          </ac:picMkLst>
        </pc:picChg>
      </pc:sldChg>
      <pc:sldChg chg="modSp">
        <pc:chgData name="sofie.nimmegeers@ilvo.vlaanderen.be" userId="S::urn:spo:guest#sofie.nimmegeers@ilvo.vlaanderen.be::" providerId="AD" clId="Web-{9A1C69F4-2934-AA8F-3CE3-770272AD339D}" dt="2025-06-20T08:07:16.585" v="156" actId="20577"/>
        <pc:sldMkLst>
          <pc:docMk/>
          <pc:sldMk cId="748903272" sldId="294"/>
        </pc:sldMkLst>
        <pc:spChg chg="mod">
          <ac:chgData name="sofie.nimmegeers@ilvo.vlaanderen.be" userId="S::urn:spo:guest#sofie.nimmegeers@ilvo.vlaanderen.be::" providerId="AD" clId="Web-{9A1C69F4-2934-AA8F-3CE3-770272AD339D}" dt="2025-06-20T08:07:16.585" v="156" actId="20577"/>
          <ac:spMkLst>
            <pc:docMk/>
            <pc:sldMk cId="748903272" sldId="294"/>
            <ac:spMk id="6" creationId="{38B6ACC4-6BE1-F9FE-34AF-5856304F38C2}"/>
          </ac:spMkLst>
        </pc:spChg>
      </pc:sldChg>
      <pc:sldChg chg="modSp">
        <pc:chgData name="sofie.nimmegeers@ilvo.vlaanderen.be" userId="S::urn:spo:guest#sofie.nimmegeers@ilvo.vlaanderen.be::" providerId="AD" clId="Web-{9A1C69F4-2934-AA8F-3CE3-770272AD339D}" dt="2025-06-20T08:07:25.727" v="158" actId="20577"/>
        <pc:sldMkLst>
          <pc:docMk/>
          <pc:sldMk cId="1141083246" sldId="304"/>
        </pc:sldMkLst>
        <pc:spChg chg="mod">
          <ac:chgData name="sofie.nimmegeers@ilvo.vlaanderen.be" userId="S::urn:spo:guest#sofie.nimmegeers@ilvo.vlaanderen.be::" providerId="AD" clId="Web-{9A1C69F4-2934-AA8F-3CE3-770272AD339D}" dt="2025-06-20T08:07:25.727" v="158" actId="20577"/>
          <ac:spMkLst>
            <pc:docMk/>
            <pc:sldMk cId="1141083246" sldId="304"/>
            <ac:spMk id="3" creationId="{359B677B-13FD-F4C9-B777-07BFCECBB2E8}"/>
          </ac:spMkLst>
        </pc:spChg>
      </pc:sldChg>
    </pc:docChg>
  </pc:docChgLst>
  <pc:docChgLst>
    <pc:chgData name="Kirsten Birch Håkansson" userId="b2eb0f2d-614f-4d37-ac27-4f1e9942fa6b" providerId="ADAL" clId="{0E2B5C64-B99F-497B-92B4-F67DB551A9B8}"/>
    <pc:docChg chg="undo custSel addSld delSld modSld sldOrd modSection">
      <pc:chgData name="Kirsten Birch Håkansson" userId="b2eb0f2d-614f-4d37-ac27-4f1e9942fa6b" providerId="ADAL" clId="{0E2B5C64-B99F-497B-92B4-F67DB551A9B8}" dt="2025-06-20T08:10:43.236" v="5569" actId="20577"/>
      <pc:docMkLst>
        <pc:docMk/>
      </pc:docMkLst>
      <pc:sldChg chg="modSp mod">
        <pc:chgData name="Kirsten Birch Håkansson" userId="b2eb0f2d-614f-4d37-ac27-4f1e9942fa6b" providerId="ADAL" clId="{0E2B5C64-B99F-497B-92B4-F67DB551A9B8}" dt="2025-06-20T05:15:41.455" v="314" actId="20577"/>
        <pc:sldMkLst>
          <pc:docMk/>
          <pc:sldMk cId="2647271758" sldId="256"/>
        </pc:sldMkLst>
        <pc:spChg chg="mod">
          <ac:chgData name="Kirsten Birch Håkansson" userId="b2eb0f2d-614f-4d37-ac27-4f1e9942fa6b" providerId="ADAL" clId="{0E2B5C64-B99F-497B-92B4-F67DB551A9B8}" dt="2025-06-20T05:15:41.455" v="314" actId="20577"/>
          <ac:spMkLst>
            <pc:docMk/>
            <pc:sldMk cId="2647271758" sldId="256"/>
            <ac:spMk id="2" creationId="{484700B5-C32E-A292-D9DF-4F06E4BC259B}"/>
          </ac:spMkLst>
        </pc:spChg>
        <pc:spChg chg="mod">
          <ac:chgData name="Kirsten Birch Håkansson" userId="b2eb0f2d-614f-4d37-ac27-4f1e9942fa6b" providerId="ADAL" clId="{0E2B5C64-B99F-497B-92B4-F67DB551A9B8}" dt="2025-06-20T05:15:30.581" v="312" actId="20577"/>
          <ac:spMkLst>
            <pc:docMk/>
            <pc:sldMk cId="2647271758" sldId="256"/>
            <ac:spMk id="3" creationId="{F37E365C-7250-6F05-6992-8AD71E7757A4}"/>
          </ac:spMkLst>
        </pc:spChg>
      </pc:sldChg>
      <pc:sldChg chg="mod modShow">
        <pc:chgData name="Kirsten Birch Håkansson" userId="b2eb0f2d-614f-4d37-ac27-4f1e9942fa6b" providerId="ADAL" clId="{0E2B5C64-B99F-497B-92B4-F67DB551A9B8}" dt="2025-06-20T05:15:49.176" v="315" actId="729"/>
        <pc:sldMkLst>
          <pc:docMk/>
          <pc:sldMk cId="3956774567" sldId="257"/>
        </pc:sldMkLst>
      </pc:sldChg>
      <pc:sldChg chg="modSp mod ord">
        <pc:chgData name="Kirsten Birch Håkansson" userId="b2eb0f2d-614f-4d37-ac27-4f1e9942fa6b" providerId="ADAL" clId="{0E2B5C64-B99F-497B-92B4-F67DB551A9B8}" dt="2025-06-20T06:45:11.615" v="2798" actId="5793"/>
        <pc:sldMkLst>
          <pc:docMk/>
          <pc:sldMk cId="3796701530" sldId="259"/>
        </pc:sldMkLst>
        <pc:spChg chg="mod">
          <ac:chgData name="Kirsten Birch Håkansson" userId="b2eb0f2d-614f-4d37-ac27-4f1e9942fa6b" providerId="ADAL" clId="{0E2B5C64-B99F-497B-92B4-F67DB551A9B8}" dt="2025-06-20T05:41:04.569" v="1276" actId="20577"/>
          <ac:spMkLst>
            <pc:docMk/>
            <pc:sldMk cId="3796701530" sldId="259"/>
            <ac:spMk id="2" creationId="{E518138F-DFBC-4F39-B384-0BD0B967569F}"/>
          </ac:spMkLst>
        </pc:spChg>
        <pc:spChg chg="mod">
          <ac:chgData name="Kirsten Birch Håkansson" userId="b2eb0f2d-614f-4d37-ac27-4f1e9942fa6b" providerId="ADAL" clId="{0E2B5C64-B99F-497B-92B4-F67DB551A9B8}" dt="2025-06-20T06:45:07.555" v="2795" actId="21"/>
          <ac:spMkLst>
            <pc:docMk/>
            <pc:sldMk cId="3796701530" sldId="259"/>
            <ac:spMk id="4" creationId="{1A760023-FD57-ACE0-DA93-D58C2BB505EA}"/>
          </ac:spMkLst>
        </pc:spChg>
        <pc:spChg chg="mod">
          <ac:chgData name="Kirsten Birch Håkansson" userId="b2eb0f2d-614f-4d37-ac27-4f1e9942fa6b" providerId="ADAL" clId="{0E2B5C64-B99F-497B-92B4-F67DB551A9B8}" dt="2025-06-20T06:45:11.615" v="2798" actId="5793"/>
          <ac:spMkLst>
            <pc:docMk/>
            <pc:sldMk cId="3796701530" sldId="259"/>
            <ac:spMk id="5" creationId="{4A8391BB-81C7-BC7A-78CB-1188DC6D0E39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44.997" v="1249" actId="27636"/>
        <pc:sldMkLst>
          <pc:docMk/>
          <pc:sldMk cId="4160556370" sldId="260"/>
        </pc:sldMkLst>
        <pc:spChg chg="mod">
          <ac:chgData name="Kirsten Birch Håkansson" userId="b2eb0f2d-614f-4d37-ac27-4f1e9942fa6b" providerId="ADAL" clId="{0E2B5C64-B99F-497B-92B4-F67DB551A9B8}" dt="2025-06-20T05:39:44.997" v="1249" actId="27636"/>
          <ac:spMkLst>
            <pc:docMk/>
            <pc:sldMk cId="4160556370" sldId="260"/>
            <ac:spMk id="5" creationId="{B6B457C0-17F0-EF0A-D10C-7791EE701992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37.556" v="1245" actId="27636"/>
        <pc:sldMkLst>
          <pc:docMk/>
          <pc:sldMk cId="1841734261" sldId="263"/>
        </pc:sldMkLst>
        <pc:spChg chg="mod">
          <ac:chgData name="Kirsten Birch Håkansson" userId="b2eb0f2d-614f-4d37-ac27-4f1e9942fa6b" providerId="ADAL" clId="{0E2B5C64-B99F-497B-92B4-F67DB551A9B8}" dt="2025-06-20T05:39:37.556" v="1245" actId="27636"/>
          <ac:spMkLst>
            <pc:docMk/>
            <pc:sldMk cId="1841734261" sldId="263"/>
            <ac:spMk id="4" creationId="{E294C964-D889-C9EF-2A64-0CF7E5CAF923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21:41.723" v="497" actId="20577"/>
        <pc:sldMkLst>
          <pc:docMk/>
          <pc:sldMk cId="806721446" sldId="264"/>
        </pc:sldMkLst>
        <pc:spChg chg="mod">
          <ac:chgData name="Kirsten Birch Håkansson" userId="b2eb0f2d-614f-4d37-ac27-4f1e9942fa6b" providerId="ADAL" clId="{0E2B5C64-B99F-497B-92B4-F67DB551A9B8}" dt="2025-06-20T05:21:41.723" v="497" actId="20577"/>
          <ac:spMkLst>
            <pc:docMk/>
            <pc:sldMk cId="806721446" sldId="264"/>
            <ac:spMk id="2" creationId="{F90844BC-036D-3526-D2A8-DEB71F385939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8:55.406" v="1229" actId="13926"/>
        <pc:sldMkLst>
          <pc:docMk/>
          <pc:sldMk cId="2750996294" sldId="270"/>
        </pc:sldMkLst>
        <pc:spChg chg="mod">
          <ac:chgData name="Kirsten Birch Håkansson" userId="b2eb0f2d-614f-4d37-ac27-4f1e9942fa6b" providerId="ADAL" clId="{0E2B5C64-B99F-497B-92B4-F67DB551A9B8}" dt="2025-06-20T05:38:55.406" v="1229" actId="13926"/>
          <ac:spMkLst>
            <pc:docMk/>
            <pc:sldMk cId="2750996294" sldId="270"/>
            <ac:spMk id="7" creationId="{554306E0-A5A7-8EA4-932D-6438AAC304C9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17.553" v="1237"/>
        <pc:sldMkLst>
          <pc:docMk/>
          <pc:sldMk cId="289692842" sldId="275"/>
        </pc:sldMkLst>
        <pc:spChg chg="mod">
          <ac:chgData name="Kirsten Birch Håkansson" userId="b2eb0f2d-614f-4d37-ac27-4f1e9942fa6b" providerId="ADAL" clId="{0E2B5C64-B99F-497B-92B4-F67DB551A9B8}" dt="2025-06-20T05:39:17.553" v="1237"/>
          <ac:spMkLst>
            <pc:docMk/>
            <pc:sldMk cId="289692842" sldId="275"/>
            <ac:spMk id="17" creationId="{AC6FC276-688E-45DF-E3BC-84FB2FDCC2E8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05.344" v="1231"/>
        <pc:sldMkLst>
          <pc:docMk/>
          <pc:sldMk cId="1800138620" sldId="276"/>
        </pc:sldMkLst>
        <pc:spChg chg="mod">
          <ac:chgData name="Kirsten Birch Håkansson" userId="b2eb0f2d-614f-4d37-ac27-4f1e9942fa6b" providerId="ADAL" clId="{0E2B5C64-B99F-497B-92B4-F67DB551A9B8}" dt="2025-06-20T05:39:05.344" v="1231"/>
          <ac:spMkLst>
            <pc:docMk/>
            <pc:sldMk cId="1800138620" sldId="276"/>
            <ac:spMk id="4" creationId="{30C8FF31-8870-AC91-E5FA-069E05CC8DD2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26.954" v="1240"/>
        <pc:sldMkLst>
          <pc:docMk/>
          <pc:sldMk cId="1771321725" sldId="279"/>
        </pc:sldMkLst>
        <pc:spChg chg="mod">
          <ac:chgData name="Kirsten Birch Håkansson" userId="b2eb0f2d-614f-4d37-ac27-4f1e9942fa6b" providerId="ADAL" clId="{0E2B5C64-B99F-497B-92B4-F67DB551A9B8}" dt="2025-06-20T05:39:26.954" v="1240"/>
          <ac:spMkLst>
            <pc:docMk/>
            <pc:sldMk cId="1771321725" sldId="279"/>
            <ac:spMk id="4" creationId="{75033CA1-14BE-502F-1640-8B62D5A3E2E7}"/>
          </ac:spMkLst>
        </pc:spChg>
      </pc:sldChg>
      <pc:sldChg chg="modSp mod">
        <pc:chgData name="Kirsten Birch Håkansson" userId="b2eb0f2d-614f-4d37-ac27-4f1e9942fa6b" providerId="ADAL" clId="{0E2B5C64-B99F-497B-92B4-F67DB551A9B8}" dt="2025-06-20T05:39:32.016" v="1242"/>
        <pc:sldMkLst>
          <pc:docMk/>
          <pc:sldMk cId="3195761007" sldId="280"/>
        </pc:sldMkLst>
        <pc:spChg chg="mod">
          <ac:chgData name="Kirsten Birch Håkansson" userId="b2eb0f2d-614f-4d37-ac27-4f1e9942fa6b" providerId="ADAL" clId="{0E2B5C64-B99F-497B-92B4-F67DB551A9B8}" dt="2025-06-20T05:39:32.016" v="1242"/>
          <ac:spMkLst>
            <pc:docMk/>
            <pc:sldMk cId="3195761007" sldId="280"/>
            <ac:spMk id="4" creationId="{20A282CF-2286-09D8-E6BC-4BD5F31A53CA}"/>
          </ac:spMkLst>
        </pc:spChg>
      </pc:sldChg>
      <pc:sldChg chg="del">
        <pc:chgData name="Kirsten Birch Håkansson" userId="b2eb0f2d-614f-4d37-ac27-4f1e9942fa6b" providerId="ADAL" clId="{0E2B5C64-B99F-497B-92B4-F67DB551A9B8}" dt="2025-06-20T05:34:00.918" v="1145" actId="47"/>
        <pc:sldMkLst>
          <pc:docMk/>
          <pc:sldMk cId="1684055937" sldId="281"/>
        </pc:sldMkLst>
      </pc:sldChg>
      <pc:sldChg chg="addSp delSp modSp mod ord">
        <pc:chgData name="Kirsten Birch Håkansson" userId="b2eb0f2d-614f-4d37-ac27-4f1e9942fa6b" providerId="ADAL" clId="{0E2B5C64-B99F-497B-92B4-F67DB551A9B8}" dt="2025-06-20T05:25:23.870" v="631" actId="478"/>
        <pc:sldMkLst>
          <pc:docMk/>
          <pc:sldMk cId="1628576454" sldId="282"/>
        </pc:sldMkLst>
        <pc:spChg chg="add del mod">
          <ac:chgData name="Kirsten Birch Håkansson" userId="b2eb0f2d-614f-4d37-ac27-4f1e9942fa6b" providerId="ADAL" clId="{0E2B5C64-B99F-497B-92B4-F67DB551A9B8}" dt="2025-06-20T05:25:23.870" v="631" actId="478"/>
          <ac:spMkLst>
            <pc:docMk/>
            <pc:sldMk cId="1628576454" sldId="282"/>
            <ac:spMk id="4" creationId="{38FE81CD-8622-37A4-E58E-9ED36116E642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18T14:33:32.856" v="90" actId="20577"/>
        <pc:sldMkLst>
          <pc:docMk/>
          <pc:sldMk cId="2076651910" sldId="284"/>
        </pc:sldMkLst>
        <pc:spChg chg="mod">
          <ac:chgData name="Kirsten Birch Håkansson" userId="b2eb0f2d-614f-4d37-ac27-4f1e9942fa6b" providerId="ADAL" clId="{0E2B5C64-B99F-497B-92B4-F67DB551A9B8}" dt="2025-06-18T14:31:39.072" v="6" actId="20577"/>
          <ac:spMkLst>
            <pc:docMk/>
            <pc:sldMk cId="2076651910" sldId="284"/>
            <ac:spMk id="2" creationId="{06275A2E-9DF4-2309-349E-A8E26EBCB796}"/>
          </ac:spMkLst>
        </pc:spChg>
        <pc:spChg chg="mod">
          <ac:chgData name="Kirsten Birch Håkansson" userId="b2eb0f2d-614f-4d37-ac27-4f1e9942fa6b" providerId="ADAL" clId="{0E2B5C64-B99F-497B-92B4-F67DB551A9B8}" dt="2025-06-18T14:32:55.920" v="23" actId="15"/>
          <ac:spMkLst>
            <pc:docMk/>
            <pc:sldMk cId="2076651910" sldId="284"/>
            <ac:spMk id="3" creationId="{7517E8D1-9125-2ACC-FB3A-C1137F2BF32B}"/>
          </ac:spMkLst>
        </pc:spChg>
        <pc:spChg chg="mod">
          <ac:chgData name="Kirsten Birch Håkansson" userId="b2eb0f2d-614f-4d37-ac27-4f1e9942fa6b" providerId="ADAL" clId="{0E2B5C64-B99F-497B-92B4-F67DB551A9B8}" dt="2025-06-18T14:33:32.856" v="90" actId="20577"/>
          <ac:spMkLst>
            <pc:docMk/>
            <pc:sldMk cId="2076651910" sldId="284"/>
            <ac:spMk id="4" creationId="{FE6BB15E-FC69-DD1B-44EF-A5D55A677942}"/>
          </ac:spMkLst>
        </pc:spChg>
      </pc:sldChg>
      <pc:sldChg chg="modSp new del mod ord">
        <pc:chgData name="Kirsten Birch Håkansson" userId="b2eb0f2d-614f-4d37-ac27-4f1e9942fa6b" providerId="ADAL" clId="{0E2B5C64-B99F-497B-92B4-F67DB551A9B8}" dt="2025-06-20T06:45:30.326" v="2800" actId="47"/>
        <pc:sldMkLst>
          <pc:docMk/>
          <pc:sldMk cId="1405495502" sldId="285"/>
        </pc:sldMkLst>
        <pc:spChg chg="mod">
          <ac:chgData name="Kirsten Birch Håkansson" userId="b2eb0f2d-614f-4d37-ac27-4f1e9942fa6b" providerId="ADAL" clId="{0E2B5C64-B99F-497B-92B4-F67DB551A9B8}" dt="2025-06-19T05:13:06.821" v="144" actId="27636"/>
          <ac:spMkLst>
            <pc:docMk/>
            <pc:sldMk cId="1405495502" sldId="285"/>
            <ac:spMk id="2" creationId="{61906F76-E1A1-AB26-3E8B-CAF127C9C876}"/>
          </ac:spMkLst>
        </pc:spChg>
        <pc:spChg chg="mod">
          <ac:chgData name="Kirsten Birch Håkansson" userId="b2eb0f2d-614f-4d37-ac27-4f1e9942fa6b" providerId="ADAL" clId="{0E2B5C64-B99F-497B-92B4-F67DB551A9B8}" dt="2025-06-20T06:45:28.337" v="2799" actId="21"/>
          <ac:spMkLst>
            <pc:docMk/>
            <pc:sldMk cId="1405495502" sldId="285"/>
            <ac:spMk id="3" creationId="{270DAA7B-36DF-4AF8-FEC6-9A9ABF9362B6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5:21:06.314" v="493" actId="2696"/>
        <pc:sldMkLst>
          <pc:docMk/>
          <pc:sldMk cId="1398373687" sldId="286"/>
        </pc:sldMkLst>
        <pc:spChg chg="mod">
          <ac:chgData name="Kirsten Birch Håkansson" userId="b2eb0f2d-614f-4d37-ac27-4f1e9942fa6b" providerId="ADAL" clId="{0E2B5C64-B99F-497B-92B4-F67DB551A9B8}" dt="2025-06-20T05:17:36.817" v="429" actId="20577"/>
          <ac:spMkLst>
            <pc:docMk/>
            <pc:sldMk cId="1398373687" sldId="286"/>
            <ac:spMk id="2" creationId="{E03BA752-1127-9833-DF2E-736EDE1D59E4}"/>
          </ac:spMkLst>
        </pc:spChg>
        <pc:spChg chg="mod">
          <ac:chgData name="Kirsten Birch Håkansson" userId="b2eb0f2d-614f-4d37-ac27-4f1e9942fa6b" providerId="ADAL" clId="{0E2B5C64-B99F-497B-92B4-F67DB551A9B8}" dt="2025-06-20T05:17:12.726" v="414" actId="20577"/>
          <ac:spMkLst>
            <pc:docMk/>
            <pc:sldMk cId="1398373687" sldId="286"/>
            <ac:spMk id="3" creationId="{6B661907-3259-642A-0160-CFE712AA1593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5:21:15.340" v="494" actId="20577"/>
        <pc:sldMkLst>
          <pc:docMk/>
          <pc:sldMk cId="1449127951" sldId="287"/>
        </pc:sldMkLst>
        <pc:spChg chg="mod">
          <ac:chgData name="Kirsten Birch Håkansson" userId="b2eb0f2d-614f-4d37-ac27-4f1e9942fa6b" providerId="ADAL" clId="{0E2B5C64-B99F-497B-92B4-F67DB551A9B8}" dt="2025-06-20T05:21:15.340" v="494" actId="20577"/>
          <ac:spMkLst>
            <pc:docMk/>
            <pc:sldMk cId="1449127951" sldId="287"/>
            <ac:spMk id="2" creationId="{524CF90F-B6F9-0B10-6478-DD273F501998}"/>
          </ac:spMkLst>
        </pc:spChg>
        <pc:spChg chg="mod">
          <ac:chgData name="Kirsten Birch Håkansson" userId="b2eb0f2d-614f-4d37-ac27-4f1e9942fa6b" providerId="ADAL" clId="{0E2B5C64-B99F-497B-92B4-F67DB551A9B8}" dt="2025-06-20T05:20:44.004" v="492" actId="113"/>
          <ac:spMkLst>
            <pc:docMk/>
            <pc:sldMk cId="1449127951" sldId="287"/>
            <ac:spMk id="3" creationId="{08C58E7C-6CCF-2A55-D031-57637273D370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5:23:03.758" v="514" actId="20577"/>
        <pc:sldMkLst>
          <pc:docMk/>
          <pc:sldMk cId="3005741189" sldId="288"/>
        </pc:sldMkLst>
        <pc:spChg chg="mod">
          <ac:chgData name="Kirsten Birch Håkansson" userId="b2eb0f2d-614f-4d37-ac27-4f1e9942fa6b" providerId="ADAL" clId="{0E2B5C64-B99F-497B-92B4-F67DB551A9B8}" dt="2025-06-20T05:23:03.758" v="514" actId="20577"/>
          <ac:spMkLst>
            <pc:docMk/>
            <pc:sldMk cId="3005741189" sldId="288"/>
            <ac:spMk id="2" creationId="{D46C4034-A5BC-1775-B3DE-90B9BDAC8488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5:23:50.495" v="544" actId="20577"/>
        <pc:sldMkLst>
          <pc:docMk/>
          <pc:sldMk cId="4094217697" sldId="289"/>
        </pc:sldMkLst>
        <pc:spChg chg="mod">
          <ac:chgData name="Kirsten Birch Håkansson" userId="b2eb0f2d-614f-4d37-ac27-4f1e9942fa6b" providerId="ADAL" clId="{0E2B5C64-B99F-497B-92B4-F67DB551A9B8}" dt="2025-06-20T05:23:50.495" v="544" actId="20577"/>
          <ac:spMkLst>
            <pc:docMk/>
            <pc:sldMk cId="4094217697" sldId="289"/>
            <ac:spMk id="2" creationId="{C38A5B10-7F4C-9345-318D-34C140161732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5:31:09.376" v="1008" actId="20577"/>
        <pc:sldMkLst>
          <pc:docMk/>
          <pc:sldMk cId="3668616046" sldId="290"/>
        </pc:sldMkLst>
        <pc:spChg chg="mod">
          <ac:chgData name="Kirsten Birch Håkansson" userId="b2eb0f2d-614f-4d37-ac27-4f1e9942fa6b" providerId="ADAL" clId="{0E2B5C64-B99F-497B-92B4-F67DB551A9B8}" dt="2025-06-20T05:28:37.635" v="836" actId="20577"/>
          <ac:spMkLst>
            <pc:docMk/>
            <pc:sldMk cId="3668616046" sldId="290"/>
            <ac:spMk id="2" creationId="{A94E121F-3409-C0D5-5A6D-FFC5C236C77D}"/>
          </ac:spMkLst>
        </pc:spChg>
        <pc:spChg chg="mod">
          <ac:chgData name="Kirsten Birch Håkansson" userId="b2eb0f2d-614f-4d37-ac27-4f1e9942fa6b" providerId="ADAL" clId="{0E2B5C64-B99F-497B-92B4-F67DB551A9B8}" dt="2025-06-20T05:31:09.376" v="1008" actId="20577"/>
          <ac:spMkLst>
            <pc:docMk/>
            <pc:sldMk cId="3668616046" sldId="290"/>
            <ac:spMk id="3" creationId="{8BD7E9B4-E0F4-D61C-36B8-E99B8A18BEB6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5:33:53.797" v="1144" actId="5793"/>
        <pc:sldMkLst>
          <pc:docMk/>
          <pc:sldMk cId="896294951" sldId="291"/>
        </pc:sldMkLst>
        <pc:spChg chg="mod">
          <ac:chgData name="Kirsten Birch Håkansson" userId="b2eb0f2d-614f-4d37-ac27-4f1e9942fa6b" providerId="ADAL" clId="{0E2B5C64-B99F-497B-92B4-F67DB551A9B8}" dt="2025-06-20T05:31:54.494" v="1087" actId="20577"/>
          <ac:spMkLst>
            <pc:docMk/>
            <pc:sldMk cId="896294951" sldId="291"/>
            <ac:spMk id="2" creationId="{275AEBEB-2406-3D00-9EF0-6C3632EBA411}"/>
          </ac:spMkLst>
        </pc:spChg>
        <pc:spChg chg="mod">
          <ac:chgData name="Kirsten Birch Håkansson" userId="b2eb0f2d-614f-4d37-ac27-4f1e9942fa6b" providerId="ADAL" clId="{0E2B5C64-B99F-497B-92B4-F67DB551A9B8}" dt="2025-06-20T05:33:53.797" v="1144" actId="5793"/>
          <ac:spMkLst>
            <pc:docMk/>
            <pc:sldMk cId="896294951" sldId="291"/>
            <ac:spMk id="3" creationId="{1DD279AF-68CF-DEC2-5F5D-6693DD3C22F6}"/>
          </ac:spMkLst>
        </pc:spChg>
      </pc:sldChg>
      <pc:sldChg chg="addSp delSp modSp new mod ord modClrScheme chgLayout">
        <pc:chgData name="Kirsten Birch Håkansson" userId="b2eb0f2d-614f-4d37-ac27-4f1e9942fa6b" providerId="ADAL" clId="{0E2B5C64-B99F-497B-92B4-F67DB551A9B8}" dt="2025-06-20T06:37:54.665" v="2341" actId="5793"/>
        <pc:sldMkLst>
          <pc:docMk/>
          <pc:sldMk cId="3708583456" sldId="292"/>
        </pc:sldMkLst>
        <pc:spChg chg="mod ord">
          <ac:chgData name="Kirsten Birch Håkansson" userId="b2eb0f2d-614f-4d37-ac27-4f1e9942fa6b" providerId="ADAL" clId="{0E2B5C64-B99F-497B-92B4-F67DB551A9B8}" dt="2025-06-20T06:37:54.665" v="2341" actId="5793"/>
          <ac:spMkLst>
            <pc:docMk/>
            <pc:sldMk cId="3708583456" sldId="292"/>
            <ac:spMk id="2" creationId="{FB5511CD-B7E5-EE90-801B-608E9669E576}"/>
          </ac:spMkLst>
        </pc:spChg>
        <pc:spChg chg="del mod ord">
          <ac:chgData name="Kirsten Birch Håkansson" userId="b2eb0f2d-614f-4d37-ac27-4f1e9942fa6b" providerId="ADAL" clId="{0E2B5C64-B99F-497B-92B4-F67DB551A9B8}" dt="2025-06-20T05:36:00.028" v="1168" actId="700"/>
          <ac:spMkLst>
            <pc:docMk/>
            <pc:sldMk cId="3708583456" sldId="292"/>
            <ac:spMk id="3" creationId="{336D1C85-C50A-06A4-7F9C-377378F0F08C}"/>
          </ac:spMkLst>
        </pc:spChg>
        <pc:spChg chg="del">
          <ac:chgData name="Kirsten Birch Håkansson" userId="b2eb0f2d-614f-4d37-ac27-4f1e9942fa6b" providerId="ADAL" clId="{0E2B5C64-B99F-497B-92B4-F67DB551A9B8}" dt="2025-06-20T05:36:00.028" v="1168" actId="700"/>
          <ac:spMkLst>
            <pc:docMk/>
            <pc:sldMk cId="3708583456" sldId="292"/>
            <ac:spMk id="4" creationId="{5BD0E4F0-712A-021D-F09F-0DA0B3E2F7EC}"/>
          </ac:spMkLst>
        </pc:spChg>
        <pc:spChg chg="add mod ord">
          <ac:chgData name="Kirsten Birch Håkansson" userId="b2eb0f2d-614f-4d37-ac27-4f1e9942fa6b" providerId="ADAL" clId="{0E2B5C64-B99F-497B-92B4-F67DB551A9B8}" dt="2025-06-20T05:36:00.028" v="1168" actId="700"/>
          <ac:spMkLst>
            <pc:docMk/>
            <pc:sldMk cId="3708583456" sldId="292"/>
            <ac:spMk id="5" creationId="{B1A418A4-3951-11E4-A909-552F3CD7D287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5:37:59.686" v="1204"/>
        <pc:sldMkLst>
          <pc:docMk/>
          <pc:sldMk cId="2220939563" sldId="293"/>
        </pc:sldMkLst>
        <pc:spChg chg="mod">
          <ac:chgData name="Kirsten Birch Håkansson" userId="b2eb0f2d-614f-4d37-ac27-4f1e9942fa6b" providerId="ADAL" clId="{0E2B5C64-B99F-497B-92B4-F67DB551A9B8}" dt="2025-06-20T05:37:45.640" v="1195" actId="20577"/>
          <ac:spMkLst>
            <pc:docMk/>
            <pc:sldMk cId="2220939563" sldId="293"/>
            <ac:spMk id="2" creationId="{14D56840-F427-7513-47DD-044D8CF1F435}"/>
          </ac:spMkLst>
        </pc:spChg>
        <pc:spChg chg="mod">
          <ac:chgData name="Kirsten Birch Håkansson" userId="b2eb0f2d-614f-4d37-ac27-4f1e9942fa6b" providerId="ADAL" clId="{0E2B5C64-B99F-497B-92B4-F67DB551A9B8}" dt="2025-06-20T05:37:52.937" v="1202" actId="20577"/>
          <ac:spMkLst>
            <pc:docMk/>
            <pc:sldMk cId="2220939563" sldId="293"/>
            <ac:spMk id="3" creationId="{978B2378-EDD7-1A94-7B46-60B51D3B6F94}"/>
          </ac:spMkLst>
        </pc:spChg>
      </pc:sldChg>
      <pc:sldChg chg="addSp delSp modSp new mod modClrScheme chgLayout">
        <pc:chgData name="Kirsten Birch Håkansson" userId="b2eb0f2d-614f-4d37-ac27-4f1e9942fa6b" providerId="ADAL" clId="{0E2B5C64-B99F-497B-92B4-F67DB551A9B8}" dt="2025-06-20T07:32:50.015" v="4646" actId="313"/>
        <pc:sldMkLst>
          <pc:docMk/>
          <pc:sldMk cId="748903272" sldId="294"/>
        </pc:sldMkLst>
        <pc:spChg chg="mod ord">
          <ac:chgData name="Kirsten Birch Håkansson" userId="b2eb0f2d-614f-4d37-ac27-4f1e9942fa6b" providerId="ADAL" clId="{0E2B5C64-B99F-497B-92B4-F67DB551A9B8}" dt="2025-06-20T07:08:30.920" v="3583" actId="20577"/>
          <ac:spMkLst>
            <pc:docMk/>
            <pc:sldMk cId="748903272" sldId="294"/>
            <ac:spMk id="2" creationId="{A616AEAE-D85D-CA68-49C4-878D119A3ACD}"/>
          </ac:spMkLst>
        </pc:spChg>
        <pc:spChg chg="add del mod ord">
          <ac:chgData name="Kirsten Birch Håkansson" userId="b2eb0f2d-614f-4d37-ac27-4f1e9942fa6b" providerId="ADAL" clId="{0E2B5C64-B99F-497B-92B4-F67DB551A9B8}" dt="2025-06-20T06:47:22.183" v="2810" actId="700"/>
          <ac:spMkLst>
            <pc:docMk/>
            <pc:sldMk cId="748903272" sldId="294"/>
            <ac:spMk id="3" creationId="{7F1D8FB5-B6D0-981F-76E0-C880AB425E47}"/>
          </ac:spMkLst>
        </pc:spChg>
        <pc:spChg chg="del">
          <ac:chgData name="Kirsten Birch Håkansson" userId="b2eb0f2d-614f-4d37-ac27-4f1e9942fa6b" providerId="ADAL" clId="{0E2B5C64-B99F-497B-92B4-F67DB551A9B8}" dt="2025-06-20T06:47:22.183" v="2810" actId="700"/>
          <ac:spMkLst>
            <pc:docMk/>
            <pc:sldMk cId="748903272" sldId="294"/>
            <ac:spMk id="4" creationId="{2DA00073-AEEC-1422-28C3-340494A9CF2C}"/>
          </ac:spMkLst>
        </pc:spChg>
        <pc:spChg chg="add mod ord">
          <ac:chgData name="Kirsten Birch Håkansson" userId="b2eb0f2d-614f-4d37-ac27-4f1e9942fa6b" providerId="ADAL" clId="{0E2B5C64-B99F-497B-92B4-F67DB551A9B8}" dt="2025-06-20T07:32:50.015" v="4646" actId="313"/>
          <ac:spMkLst>
            <pc:docMk/>
            <pc:sldMk cId="748903272" sldId="294"/>
            <ac:spMk id="6" creationId="{38B6ACC4-6BE1-F9FE-34AF-5856304F38C2}"/>
          </ac:spMkLst>
        </pc:spChg>
        <pc:spChg chg="add del mod ord">
          <ac:chgData name="Kirsten Birch Håkansson" userId="b2eb0f2d-614f-4d37-ac27-4f1e9942fa6b" providerId="ADAL" clId="{0E2B5C64-B99F-497B-92B4-F67DB551A9B8}" dt="2025-06-20T07:03:01.234" v="3402"/>
          <ac:spMkLst>
            <pc:docMk/>
            <pc:sldMk cId="748903272" sldId="294"/>
            <ac:spMk id="7" creationId="{0F2DFCF6-3A67-7B7D-A702-441EF8541C72}"/>
          </ac:spMkLst>
        </pc:spChg>
        <pc:graphicFrameChg chg="add mod modGraphic">
          <ac:chgData name="Kirsten Birch Håkansson" userId="b2eb0f2d-614f-4d37-ac27-4f1e9942fa6b" providerId="ADAL" clId="{0E2B5C64-B99F-497B-92B4-F67DB551A9B8}" dt="2025-06-20T07:06:20.664" v="3404" actId="1076"/>
          <ac:graphicFrameMkLst>
            <pc:docMk/>
            <pc:sldMk cId="748903272" sldId="294"/>
            <ac:graphicFrameMk id="8" creationId="{27224DD9-CFFB-B6C4-35A2-E626B252B47B}"/>
          </ac:graphicFrameMkLst>
        </pc:graphicFrameChg>
        <pc:picChg chg="add del mod ord">
          <ac:chgData name="Kirsten Birch Håkansson" userId="b2eb0f2d-614f-4d37-ac27-4f1e9942fa6b" providerId="ADAL" clId="{0E2B5C64-B99F-497B-92B4-F67DB551A9B8}" dt="2025-06-20T05:53:43.436" v="1313" actId="34307"/>
          <ac:picMkLst>
            <pc:docMk/>
            <pc:sldMk cId="748903272" sldId="294"/>
            <ac:picMk id="5" creationId="{DACAE9D8-AF62-D51D-9E63-212C05E4197E}"/>
          </ac:picMkLst>
        </pc:picChg>
      </pc:sldChg>
      <pc:sldChg chg="modSp new mod">
        <pc:chgData name="Kirsten Birch Håkansson" userId="b2eb0f2d-614f-4d37-ac27-4f1e9942fa6b" providerId="ADAL" clId="{0E2B5C64-B99F-497B-92B4-F67DB551A9B8}" dt="2025-06-20T07:33:27.902" v="4682" actId="20577"/>
        <pc:sldMkLst>
          <pc:docMk/>
          <pc:sldMk cId="749534879" sldId="295"/>
        </pc:sldMkLst>
        <pc:spChg chg="mod">
          <ac:chgData name="Kirsten Birch Håkansson" userId="b2eb0f2d-614f-4d37-ac27-4f1e9942fa6b" providerId="ADAL" clId="{0E2B5C64-B99F-497B-92B4-F67DB551A9B8}" dt="2025-06-20T05:57:58.708" v="1339" actId="20577"/>
          <ac:spMkLst>
            <pc:docMk/>
            <pc:sldMk cId="749534879" sldId="295"/>
            <ac:spMk id="2" creationId="{504EBD7A-6DA7-E3A1-E875-B7D5905F4BB7}"/>
          </ac:spMkLst>
        </pc:spChg>
        <pc:spChg chg="mod">
          <ac:chgData name="Kirsten Birch Håkansson" userId="b2eb0f2d-614f-4d37-ac27-4f1e9942fa6b" providerId="ADAL" clId="{0E2B5C64-B99F-497B-92B4-F67DB551A9B8}" dt="2025-06-20T07:33:27.902" v="4682" actId="20577"/>
          <ac:spMkLst>
            <pc:docMk/>
            <pc:sldMk cId="749534879" sldId="295"/>
            <ac:spMk id="3" creationId="{73F41A7E-3C07-CE26-5CE9-F87D3AF2340E}"/>
          </ac:spMkLst>
        </pc:spChg>
        <pc:spChg chg="mod">
          <ac:chgData name="Kirsten Birch Håkansson" userId="b2eb0f2d-614f-4d37-ac27-4f1e9942fa6b" providerId="ADAL" clId="{0E2B5C64-B99F-497B-92B4-F67DB551A9B8}" dt="2025-06-20T07:30:50.462" v="4543" actId="27636"/>
          <ac:spMkLst>
            <pc:docMk/>
            <pc:sldMk cId="749534879" sldId="295"/>
            <ac:spMk id="4" creationId="{4109DA68-0337-D10C-BA88-C502A2C548DC}"/>
          </ac:spMkLst>
        </pc:spChg>
      </pc:sldChg>
      <pc:sldChg chg="new del">
        <pc:chgData name="Kirsten Birch Håkansson" userId="b2eb0f2d-614f-4d37-ac27-4f1e9942fa6b" providerId="ADAL" clId="{0E2B5C64-B99F-497B-92B4-F67DB551A9B8}" dt="2025-06-20T05:57:05.921" v="1315" actId="47"/>
        <pc:sldMkLst>
          <pc:docMk/>
          <pc:sldMk cId="1832320561" sldId="295"/>
        </pc:sldMkLst>
      </pc:sldChg>
      <pc:sldChg chg="modSp new mod">
        <pc:chgData name="Kirsten Birch Håkansson" userId="b2eb0f2d-614f-4d37-ac27-4f1e9942fa6b" providerId="ADAL" clId="{0E2B5C64-B99F-497B-92B4-F67DB551A9B8}" dt="2025-06-20T07:39:33.556" v="5011" actId="27636"/>
        <pc:sldMkLst>
          <pc:docMk/>
          <pc:sldMk cId="3090495103" sldId="296"/>
        </pc:sldMkLst>
        <pc:spChg chg="mod">
          <ac:chgData name="Kirsten Birch Håkansson" userId="b2eb0f2d-614f-4d37-ac27-4f1e9942fa6b" providerId="ADAL" clId="{0E2B5C64-B99F-497B-92B4-F67DB551A9B8}" dt="2025-06-20T05:58:49.113" v="1405" actId="20577"/>
          <ac:spMkLst>
            <pc:docMk/>
            <pc:sldMk cId="3090495103" sldId="296"/>
            <ac:spMk id="2" creationId="{ED0CC4C6-7B8E-DD8F-2D2E-F6D4C89EF3B4}"/>
          </ac:spMkLst>
        </pc:spChg>
        <pc:spChg chg="mod">
          <ac:chgData name="Kirsten Birch Håkansson" userId="b2eb0f2d-614f-4d37-ac27-4f1e9942fa6b" providerId="ADAL" clId="{0E2B5C64-B99F-497B-92B4-F67DB551A9B8}" dt="2025-06-20T07:39:33.556" v="5011" actId="27636"/>
          <ac:spMkLst>
            <pc:docMk/>
            <pc:sldMk cId="3090495103" sldId="296"/>
            <ac:spMk id="3" creationId="{2F1AC843-8EC5-B676-ED04-A302F4B8C7A6}"/>
          </ac:spMkLst>
        </pc:spChg>
        <pc:spChg chg="mod">
          <ac:chgData name="Kirsten Birch Håkansson" userId="b2eb0f2d-614f-4d37-ac27-4f1e9942fa6b" providerId="ADAL" clId="{0E2B5C64-B99F-497B-92B4-F67DB551A9B8}" dt="2025-06-20T07:39:33.556" v="5010" actId="27636"/>
          <ac:spMkLst>
            <pc:docMk/>
            <pc:sldMk cId="3090495103" sldId="296"/>
            <ac:spMk id="4" creationId="{1C6C0BC8-661A-8745-A92F-E7900D55D84E}"/>
          </ac:spMkLst>
        </pc:spChg>
      </pc:sldChg>
      <pc:sldChg chg="delSp modSp new mod modClrScheme chgLayout">
        <pc:chgData name="Kirsten Birch Håkansson" userId="b2eb0f2d-614f-4d37-ac27-4f1e9942fa6b" providerId="ADAL" clId="{0E2B5C64-B99F-497B-92B4-F67DB551A9B8}" dt="2025-06-20T08:07:12.993" v="5403" actId="20577"/>
        <pc:sldMkLst>
          <pc:docMk/>
          <pc:sldMk cId="757088079" sldId="297"/>
        </pc:sldMkLst>
        <pc:spChg chg="mod ord">
          <ac:chgData name="Kirsten Birch Håkansson" userId="b2eb0f2d-614f-4d37-ac27-4f1e9942fa6b" providerId="ADAL" clId="{0E2B5C64-B99F-497B-92B4-F67DB551A9B8}" dt="2025-06-20T06:27:32.432" v="2038" actId="700"/>
          <ac:spMkLst>
            <pc:docMk/>
            <pc:sldMk cId="757088079" sldId="297"/>
            <ac:spMk id="2" creationId="{252F7F84-FF10-F49F-02DF-847FDBB5F5C9}"/>
          </ac:spMkLst>
        </pc:spChg>
        <pc:spChg chg="mod ord">
          <ac:chgData name="Kirsten Birch Håkansson" userId="b2eb0f2d-614f-4d37-ac27-4f1e9942fa6b" providerId="ADAL" clId="{0E2B5C64-B99F-497B-92B4-F67DB551A9B8}" dt="2025-06-20T08:07:12.993" v="5403" actId="20577"/>
          <ac:spMkLst>
            <pc:docMk/>
            <pc:sldMk cId="757088079" sldId="297"/>
            <ac:spMk id="3" creationId="{006E1BCE-D9FE-F899-14A6-DA50B2FD53A3}"/>
          </ac:spMkLst>
        </pc:spChg>
        <pc:spChg chg="del">
          <ac:chgData name="Kirsten Birch Håkansson" userId="b2eb0f2d-614f-4d37-ac27-4f1e9942fa6b" providerId="ADAL" clId="{0E2B5C64-B99F-497B-92B4-F67DB551A9B8}" dt="2025-06-20T06:27:32.432" v="2038" actId="700"/>
          <ac:spMkLst>
            <pc:docMk/>
            <pc:sldMk cId="757088079" sldId="297"/>
            <ac:spMk id="4" creationId="{958AE558-E348-A133-5C62-F0075075EACB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6:19:14.560" v="1799" actId="47"/>
        <pc:sldMkLst>
          <pc:docMk/>
          <pc:sldMk cId="528256149" sldId="298"/>
        </pc:sldMkLst>
        <pc:spChg chg="mod">
          <ac:chgData name="Kirsten Birch Håkansson" userId="b2eb0f2d-614f-4d37-ac27-4f1e9942fa6b" providerId="ADAL" clId="{0E2B5C64-B99F-497B-92B4-F67DB551A9B8}" dt="2025-06-20T06:00:37.400" v="1504" actId="5793"/>
          <ac:spMkLst>
            <pc:docMk/>
            <pc:sldMk cId="528256149" sldId="298"/>
            <ac:spMk id="2" creationId="{8706EC6F-9FCF-691B-F739-65D1CDEB1EB9}"/>
          </ac:spMkLst>
        </pc:spChg>
        <pc:spChg chg="mod">
          <ac:chgData name="Kirsten Birch Håkansson" userId="b2eb0f2d-614f-4d37-ac27-4f1e9942fa6b" providerId="ADAL" clId="{0E2B5C64-B99F-497B-92B4-F67DB551A9B8}" dt="2025-06-20T06:19:12.682" v="1798" actId="21"/>
          <ac:spMkLst>
            <pc:docMk/>
            <pc:sldMk cId="528256149" sldId="298"/>
            <ac:spMk id="3" creationId="{42F0CDC8-F761-AA53-DB80-E04258093DBB}"/>
          </ac:spMkLst>
        </pc:spChg>
        <pc:spChg chg="mod">
          <ac:chgData name="Kirsten Birch Håkansson" userId="b2eb0f2d-614f-4d37-ac27-4f1e9942fa6b" providerId="ADAL" clId="{0E2B5C64-B99F-497B-92B4-F67DB551A9B8}" dt="2025-06-20T06:00:50.532" v="1523" actId="5793"/>
          <ac:spMkLst>
            <pc:docMk/>
            <pc:sldMk cId="528256149" sldId="298"/>
            <ac:spMk id="4" creationId="{E8BC1749-26AD-6495-FA7F-1E6F4620DE91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6:02:46.938" v="1707" actId="47"/>
        <pc:sldMkLst>
          <pc:docMk/>
          <pc:sldMk cId="3112119726" sldId="299"/>
        </pc:sldMkLst>
        <pc:spChg chg="mod">
          <ac:chgData name="Kirsten Birch Håkansson" userId="b2eb0f2d-614f-4d37-ac27-4f1e9942fa6b" providerId="ADAL" clId="{0E2B5C64-B99F-497B-92B4-F67DB551A9B8}" dt="2025-06-20T06:02:09.647" v="1633" actId="20577"/>
          <ac:spMkLst>
            <pc:docMk/>
            <pc:sldMk cId="3112119726" sldId="299"/>
            <ac:spMk id="2" creationId="{997488F2-E9D0-A077-217D-3FDA04E25729}"/>
          </ac:spMkLst>
        </pc:spChg>
        <pc:spChg chg="mod">
          <ac:chgData name="Kirsten Birch Håkansson" userId="b2eb0f2d-614f-4d37-ac27-4f1e9942fa6b" providerId="ADAL" clId="{0E2B5C64-B99F-497B-92B4-F67DB551A9B8}" dt="2025-06-20T06:01:45.118" v="1558" actId="5793"/>
          <ac:spMkLst>
            <pc:docMk/>
            <pc:sldMk cId="3112119726" sldId="299"/>
            <ac:spMk id="3" creationId="{ABFE9B3C-81B7-3E96-E6F9-E74C5C6940E0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8:07:37.323" v="5416" actId="20577"/>
        <pc:sldMkLst>
          <pc:docMk/>
          <pc:sldMk cId="1543831179" sldId="300"/>
        </pc:sldMkLst>
        <pc:spChg chg="mod">
          <ac:chgData name="Kirsten Birch Håkansson" userId="b2eb0f2d-614f-4d37-ac27-4f1e9942fa6b" providerId="ADAL" clId="{0E2B5C64-B99F-497B-92B4-F67DB551A9B8}" dt="2025-06-20T06:24:20.437" v="1937" actId="20577"/>
          <ac:spMkLst>
            <pc:docMk/>
            <pc:sldMk cId="1543831179" sldId="300"/>
            <ac:spMk id="2" creationId="{5D5FFBC1-F4D6-1730-A3C4-C26BBF5185F5}"/>
          </ac:spMkLst>
        </pc:spChg>
        <pc:spChg chg="mod">
          <ac:chgData name="Kirsten Birch Håkansson" userId="b2eb0f2d-614f-4d37-ac27-4f1e9942fa6b" providerId="ADAL" clId="{0E2B5C64-B99F-497B-92B4-F67DB551A9B8}" dt="2025-06-20T08:07:37.323" v="5416" actId="20577"/>
          <ac:spMkLst>
            <pc:docMk/>
            <pc:sldMk cId="1543831179" sldId="300"/>
            <ac:spMk id="3" creationId="{A5BE25D4-A8B3-BE15-D2B7-6D1DC182311A}"/>
          </ac:spMkLst>
        </pc:spChg>
      </pc:sldChg>
      <pc:sldChg chg="modSp new mod ord">
        <pc:chgData name="Kirsten Birch Håkansson" userId="b2eb0f2d-614f-4d37-ac27-4f1e9942fa6b" providerId="ADAL" clId="{0E2B5C64-B99F-497B-92B4-F67DB551A9B8}" dt="2025-06-20T08:09:58.209" v="5526" actId="20577"/>
        <pc:sldMkLst>
          <pc:docMk/>
          <pc:sldMk cId="1086158923" sldId="301"/>
        </pc:sldMkLst>
        <pc:spChg chg="mod">
          <ac:chgData name="Kirsten Birch Håkansson" userId="b2eb0f2d-614f-4d37-ac27-4f1e9942fa6b" providerId="ADAL" clId="{0E2B5C64-B99F-497B-92B4-F67DB551A9B8}" dt="2025-06-20T06:23:16.157" v="1900" actId="20577"/>
          <ac:spMkLst>
            <pc:docMk/>
            <pc:sldMk cId="1086158923" sldId="301"/>
            <ac:spMk id="2" creationId="{BBF1ED73-CD9B-3EA0-9D42-5E9A54CB22A6}"/>
          </ac:spMkLst>
        </pc:spChg>
        <pc:spChg chg="mod">
          <ac:chgData name="Kirsten Birch Håkansson" userId="b2eb0f2d-614f-4d37-ac27-4f1e9942fa6b" providerId="ADAL" clId="{0E2B5C64-B99F-497B-92B4-F67DB551A9B8}" dt="2025-06-20T08:09:58.209" v="5526" actId="20577"/>
          <ac:spMkLst>
            <pc:docMk/>
            <pc:sldMk cId="1086158923" sldId="301"/>
            <ac:spMk id="3" creationId="{C45B9846-1A26-1391-A53C-1D6DA08AEDC9}"/>
          </ac:spMkLst>
        </pc:spChg>
        <pc:spChg chg="mod">
          <ac:chgData name="Kirsten Birch Håkansson" userId="b2eb0f2d-614f-4d37-ac27-4f1e9942fa6b" providerId="ADAL" clId="{0E2B5C64-B99F-497B-92B4-F67DB551A9B8}" dt="2025-06-20T08:09:16.356" v="5498" actId="27636"/>
          <ac:spMkLst>
            <pc:docMk/>
            <pc:sldMk cId="1086158923" sldId="301"/>
            <ac:spMk id="4" creationId="{C1F2EAE3-CF6D-743B-3584-24EDB44E2AAC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8:10:22.865" v="5536" actId="20577"/>
        <pc:sldMkLst>
          <pc:docMk/>
          <pc:sldMk cId="4115418282" sldId="302"/>
        </pc:sldMkLst>
        <pc:spChg chg="mod">
          <ac:chgData name="Kirsten Birch Håkansson" userId="b2eb0f2d-614f-4d37-ac27-4f1e9942fa6b" providerId="ADAL" clId="{0E2B5C64-B99F-497B-92B4-F67DB551A9B8}" dt="2025-06-20T06:24:50.877" v="1968" actId="20577"/>
          <ac:spMkLst>
            <pc:docMk/>
            <pc:sldMk cId="4115418282" sldId="302"/>
            <ac:spMk id="2" creationId="{FD2E5955-E4CA-0502-9258-3DE6EF945835}"/>
          </ac:spMkLst>
        </pc:spChg>
        <pc:spChg chg="mod">
          <ac:chgData name="Kirsten Birch Håkansson" userId="b2eb0f2d-614f-4d37-ac27-4f1e9942fa6b" providerId="ADAL" clId="{0E2B5C64-B99F-497B-92B4-F67DB551A9B8}" dt="2025-06-20T08:10:22.865" v="5536" actId="20577"/>
          <ac:spMkLst>
            <pc:docMk/>
            <pc:sldMk cId="4115418282" sldId="302"/>
            <ac:spMk id="3" creationId="{72942F90-B0B0-7360-AB1B-8E965DB2BF46}"/>
          </ac:spMkLst>
        </pc:spChg>
        <pc:spChg chg="mod">
          <ac:chgData name="Kirsten Birch Håkansson" userId="b2eb0f2d-614f-4d37-ac27-4f1e9942fa6b" providerId="ADAL" clId="{0E2B5C64-B99F-497B-92B4-F67DB551A9B8}" dt="2025-06-20T06:44:31.134" v="2794" actId="20577"/>
          <ac:spMkLst>
            <pc:docMk/>
            <pc:sldMk cId="4115418282" sldId="302"/>
            <ac:spMk id="4" creationId="{6A0775ED-C202-1CB7-D930-AD206E675DDD}"/>
          </ac:spMkLst>
        </pc:spChg>
      </pc:sldChg>
      <pc:sldChg chg="new del ord">
        <pc:chgData name="Kirsten Birch Håkansson" userId="b2eb0f2d-614f-4d37-ac27-4f1e9942fa6b" providerId="ADAL" clId="{0E2B5C64-B99F-497B-92B4-F67DB551A9B8}" dt="2025-06-20T06:24:34.559" v="1938" actId="47"/>
        <pc:sldMkLst>
          <pc:docMk/>
          <pc:sldMk cId="142265109" sldId="303"/>
        </pc:sldMkLst>
      </pc:sldChg>
      <pc:sldChg chg="addSp delSp modSp new mod ord">
        <pc:chgData name="Kirsten Birch Håkansson" userId="b2eb0f2d-614f-4d37-ac27-4f1e9942fa6b" providerId="ADAL" clId="{0E2B5C64-B99F-497B-92B4-F67DB551A9B8}" dt="2025-06-20T07:09:54.724" v="3633" actId="20577"/>
        <pc:sldMkLst>
          <pc:docMk/>
          <pc:sldMk cId="1141083246" sldId="304"/>
        </pc:sldMkLst>
        <pc:spChg chg="mod">
          <ac:chgData name="Kirsten Birch Håkansson" userId="b2eb0f2d-614f-4d37-ac27-4f1e9942fa6b" providerId="ADAL" clId="{0E2B5C64-B99F-497B-92B4-F67DB551A9B8}" dt="2025-06-20T06:20:24.479" v="1829" actId="20577"/>
          <ac:spMkLst>
            <pc:docMk/>
            <pc:sldMk cId="1141083246" sldId="304"/>
            <ac:spMk id="2" creationId="{A7F64803-F242-2180-81A5-D6EA774D535B}"/>
          </ac:spMkLst>
        </pc:spChg>
        <pc:spChg chg="mod">
          <ac:chgData name="Kirsten Birch Håkansson" userId="b2eb0f2d-614f-4d37-ac27-4f1e9942fa6b" providerId="ADAL" clId="{0E2B5C64-B99F-497B-92B4-F67DB551A9B8}" dt="2025-06-20T07:09:54.724" v="3633" actId="20577"/>
          <ac:spMkLst>
            <pc:docMk/>
            <pc:sldMk cId="1141083246" sldId="304"/>
            <ac:spMk id="3" creationId="{359B677B-13FD-F4C9-B777-07BFCECBB2E8}"/>
          </ac:spMkLst>
        </pc:spChg>
        <pc:spChg chg="del mod">
          <ac:chgData name="Kirsten Birch Håkansson" userId="b2eb0f2d-614f-4d37-ac27-4f1e9942fa6b" providerId="ADAL" clId="{0E2B5C64-B99F-497B-92B4-F67DB551A9B8}" dt="2025-06-20T06:50:09.624" v="2816"/>
          <ac:spMkLst>
            <pc:docMk/>
            <pc:sldMk cId="1141083246" sldId="304"/>
            <ac:spMk id="4" creationId="{B1B86270-FE92-73C7-16D8-263C73252208}"/>
          </ac:spMkLst>
        </pc:spChg>
        <pc:spChg chg="add mod">
          <ac:chgData name="Kirsten Birch Håkansson" userId="b2eb0f2d-614f-4d37-ac27-4f1e9942fa6b" providerId="ADAL" clId="{0E2B5C64-B99F-497B-92B4-F67DB551A9B8}" dt="2025-06-20T07:09:23.448" v="3603" actId="20577"/>
          <ac:spMkLst>
            <pc:docMk/>
            <pc:sldMk cId="1141083246" sldId="304"/>
            <ac:spMk id="8" creationId="{BEC0857A-ADD2-3F92-B3ED-038AAABBA04E}"/>
          </ac:spMkLst>
        </pc:spChg>
        <pc:spChg chg="add mod">
          <ac:chgData name="Kirsten Birch Håkansson" userId="b2eb0f2d-614f-4d37-ac27-4f1e9942fa6b" providerId="ADAL" clId="{0E2B5C64-B99F-497B-92B4-F67DB551A9B8}" dt="2025-06-20T07:09:16.568" v="3600" actId="20577"/>
          <ac:spMkLst>
            <pc:docMk/>
            <pc:sldMk cId="1141083246" sldId="304"/>
            <ac:spMk id="9" creationId="{E70FAAC2-E821-F8DC-8D5F-3AA9D1B4542E}"/>
          </ac:spMkLst>
        </pc:spChg>
        <pc:spChg chg="add del mod">
          <ac:chgData name="Kirsten Birch Håkansson" userId="b2eb0f2d-614f-4d37-ac27-4f1e9942fa6b" providerId="ADAL" clId="{0E2B5C64-B99F-497B-92B4-F67DB551A9B8}" dt="2025-06-20T06:55:37.785" v="2947" actId="478"/>
          <ac:spMkLst>
            <pc:docMk/>
            <pc:sldMk cId="1141083246" sldId="304"/>
            <ac:spMk id="12" creationId="{6CF4F621-BF1C-76AA-9FCC-DD490F0CEEAF}"/>
          </ac:spMkLst>
        </pc:spChg>
        <pc:graphicFrameChg chg="add mod">
          <ac:chgData name="Kirsten Birch Håkansson" userId="b2eb0f2d-614f-4d37-ac27-4f1e9942fa6b" providerId="ADAL" clId="{0E2B5C64-B99F-497B-92B4-F67DB551A9B8}" dt="2025-06-20T06:50:00.901" v="2815" actId="1076"/>
          <ac:graphicFrameMkLst>
            <pc:docMk/>
            <pc:sldMk cId="1141083246" sldId="304"/>
            <ac:graphicFrameMk id="5" creationId="{1DB2EF12-3E8C-994F-43B2-23635A899331}"/>
          </ac:graphicFrameMkLst>
        </pc:graphicFrameChg>
        <pc:graphicFrameChg chg="add del mod modGraphic">
          <ac:chgData name="Kirsten Birch Håkansson" userId="b2eb0f2d-614f-4d37-ac27-4f1e9942fa6b" providerId="ADAL" clId="{0E2B5C64-B99F-497B-92B4-F67DB551A9B8}" dt="2025-06-20T06:55:16.120" v="2945" actId="478"/>
          <ac:graphicFrameMkLst>
            <pc:docMk/>
            <pc:sldMk cId="1141083246" sldId="304"/>
            <ac:graphicFrameMk id="6" creationId="{BBB0DFC9-AAF8-8BCD-B29E-F3483239D1F0}"/>
          </ac:graphicFrameMkLst>
        </pc:graphicFrameChg>
        <pc:graphicFrameChg chg="add mod">
          <ac:chgData name="Kirsten Birch Håkansson" userId="b2eb0f2d-614f-4d37-ac27-4f1e9942fa6b" providerId="ADAL" clId="{0E2B5C64-B99F-497B-92B4-F67DB551A9B8}" dt="2025-06-20T06:53:16.906" v="2932" actId="1035"/>
          <ac:graphicFrameMkLst>
            <pc:docMk/>
            <pc:sldMk cId="1141083246" sldId="304"/>
            <ac:graphicFrameMk id="7" creationId="{95304A8C-07C4-AB23-6E9A-19B99F500783}"/>
          </ac:graphicFrameMkLst>
        </pc:graphicFrameChg>
        <pc:graphicFrameChg chg="add mod modGraphic">
          <ac:chgData name="Kirsten Birch Håkansson" userId="b2eb0f2d-614f-4d37-ac27-4f1e9942fa6b" providerId="ADAL" clId="{0E2B5C64-B99F-497B-92B4-F67DB551A9B8}" dt="2025-06-20T06:55:41.320" v="2948" actId="14100"/>
          <ac:graphicFrameMkLst>
            <pc:docMk/>
            <pc:sldMk cId="1141083246" sldId="304"/>
            <ac:graphicFrameMk id="10" creationId="{CA54D041-FC04-C087-546E-B0D2959C2661}"/>
          </ac:graphicFrameMkLst>
        </pc:graphicFrameChg>
      </pc:sldChg>
      <pc:sldChg chg="modSp new mod">
        <pc:chgData name="Kirsten Birch Håkansson" userId="b2eb0f2d-614f-4d37-ac27-4f1e9942fa6b" providerId="ADAL" clId="{0E2B5C64-B99F-497B-92B4-F67DB551A9B8}" dt="2025-06-20T08:08:05.203" v="5422" actId="20577"/>
        <pc:sldMkLst>
          <pc:docMk/>
          <pc:sldMk cId="2690868365" sldId="305"/>
        </pc:sldMkLst>
        <pc:spChg chg="mod">
          <ac:chgData name="Kirsten Birch Håkansson" userId="b2eb0f2d-614f-4d37-ac27-4f1e9942fa6b" providerId="ADAL" clId="{0E2B5C64-B99F-497B-92B4-F67DB551A9B8}" dt="2025-06-20T06:38:41.332" v="2366" actId="20577"/>
          <ac:spMkLst>
            <pc:docMk/>
            <pc:sldMk cId="2690868365" sldId="305"/>
            <ac:spMk id="2" creationId="{64950CB7-55FF-AB9E-225A-B0E25026ADD4}"/>
          </ac:spMkLst>
        </pc:spChg>
        <pc:spChg chg="mod">
          <ac:chgData name="Kirsten Birch Håkansson" userId="b2eb0f2d-614f-4d37-ac27-4f1e9942fa6b" providerId="ADAL" clId="{0E2B5C64-B99F-497B-92B4-F67DB551A9B8}" dt="2025-06-20T08:08:05.203" v="5422" actId="20577"/>
          <ac:spMkLst>
            <pc:docMk/>
            <pc:sldMk cId="2690868365" sldId="305"/>
            <ac:spMk id="3" creationId="{5B58F91C-D619-1A8A-C4C8-8921ECC3EE79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7:44:53.027" v="5210" actId="20577"/>
        <pc:sldMkLst>
          <pc:docMk/>
          <pc:sldMk cId="670773294" sldId="306"/>
        </pc:sldMkLst>
        <pc:spChg chg="mod">
          <ac:chgData name="Kirsten Birch Håkansson" userId="b2eb0f2d-614f-4d37-ac27-4f1e9942fa6b" providerId="ADAL" clId="{0E2B5C64-B99F-497B-92B4-F67DB551A9B8}" dt="2025-06-20T07:14:09.474" v="3881" actId="20577"/>
          <ac:spMkLst>
            <pc:docMk/>
            <pc:sldMk cId="670773294" sldId="306"/>
            <ac:spMk id="2" creationId="{2D54AEC0-3CFD-3143-ED6E-8E2775F379F7}"/>
          </ac:spMkLst>
        </pc:spChg>
        <pc:spChg chg="mod">
          <ac:chgData name="Kirsten Birch Håkansson" userId="b2eb0f2d-614f-4d37-ac27-4f1e9942fa6b" providerId="ADAL" clId="{0E2B5C64-B99F-497B-92B4-F67DB551A9B8}" dt="2025-06-20T07:44:53.027" v="5210" actId="20577"/>
          <ac:spMkLst>
            <pc:docMk/>
            <pc:sldMk cId="670773294" sldId="306"/>
            <ac:spMk id="3" creationId="{03846753-3472-D114-B816-535DD891FE92}"/>
          </ac:spMkLst>
        </pc:spChg>
        <pc:spChg chg="mod">
          <ac:chgData name="Kirsten Birch Håkansson" userId="b2eb0f2d-614f-4d37-ac27-4f1e9942fa6b" providerId="ADAL" clId="{0E2B5C64-B99F-497B-92B4-F67DB551A9B8}" dt="2025-06-20T07:44:49.936" v="5202" actId="27636"/>
          <ac:spMkLst>
            <pc:docMk/>
            <pc:sldMk cId="670773294" sldId="306"/>
            <ac:spMk id="4" creationId="{58311B70-30AC-57A3-D59F-DA3A4930CE42}"/>
          </ac:spMkLst>
        </pc:spChg>
      </pc:sldChg>
      <pc:sldChg chg="modSp new mod">
        <pc:chgData name="Kirsten Birch Håkansson" userId="b2eb0f2d-614f-4d37-ac27-4f1e9942fa6b" providerId="ADAL" clId="{0E2B5C64-B99F-497B-92B4-F67DB551A9B8}" dt="2025-06-20T08:10:43.236" v="5569" actId="20577"/>
        <pc:sldMkLst>
          <pc:docMk/>
          <pc:sldMk cId="3161653946" sldId="307"/>
        </pc:sldMkLst>
        <pc:spChg chg="mod">
          <ac:chgData name="Kirsten Birch Håkansson" userId="b2eb0f2d-614f-4d37-ac27-4f1e9942fa6b" providerId="ADAL" clId="{0E2B5C64-B99F-497B-92B4-F67DB551A9B8}" dt="2025-06-20T08:10:31.664" v="5549" actId="20577"/>
          <ac:spMkLst>
            <pc:docMk/>
            <pc:sldMk cId="3161653946" sldId="307"/>
            <ac:spMk id="2" creationId="{251728C9-ACAF-D3B7-8A2E-C60F18653F67}"/>
          </ac:spMkLst>
        </pc:spChg>
        <pc:spChg chg="mod">
          <ac:chgData name="Kirsten Birch Håkansson" userId="b2eb0f2d-614f-4d37-ac27-4f1e9942fa6b" providerId="ADAL" clId="{0E2B5C64-B99F-497B-92B4-F67DB551A9B8}" dt="2025-06-20T08:10:43.236" v="5569" actId="20577"/>
          <ac:spMkLst>
            <pc:docMk/>
            <pc:sldMk cId="3161653946" sldId="307"/>
            <ac:spMk id="3" creationId="{B097E64F-C77F-4CD9-046F-BB57F442C0F2}"/>
          </ac:spMkLst>
        </pc:spChg>
      </pc:sldChg>
      <pc:sldChg chg="modSp new del mod">
        <pc:chgData name="Kirsten Birch Håkansson" userId="b2eb0f2d-614f-4d37-ac27-4f1e9942fa6b" providerId="ADAL" clId="{0E2B5C64-B99F-497B-92B4-F67DB551A9B8}" dt="2025-06-20T07:15:34.246" v="3966" actId="47"/>
        <pc:sldMkLst>
          <pc:docMk/>
          <pc:sldMk cId="3637050094" sldId="307"/>
        </pc:sldMkLst>
        <pc:spChg chg="mod">
          <ac:chgData name="Kirsten Birch Håkansson" userId="b2eb0f2d-614f-4d37-ac27-4f1e9942fa6b" providerId="ADAL" clId="{0E2B5C64-B99F-497B-92B4-F67DB551A9B8}" dt="2025-06-20T07:15:09.172" v="3901" actId="20577"/>
          <ac:spMkLst>
            <pc:docMk/>
            <pc:sldMk cId="3637050094" sldId="307"/>
            <ac:spMk id="2" creationId="{5F66F401-FA77-DF05-616E-9BE5D6076089}"/>
          </ac:spMkLst>
        </pc:spChg>
        <pc:spChg chg="mod">
          <ac:chgData name="Kirsten Birch Håkansson" userId="b2eb0f2d-614f-4d37-ac27-4f1e9942fa6b" providerId="ADAL" clId="{0E2B5C64-B99F-497B-92B4-F67DB551A9B8}" dt="2025-06-20T07:15:32.689" v="3965" actId="21"/>
          <ac:spMkLst>
            <pc:docMk/>
            <pc:sldMk cId="3637050094" sldId="307"/>
            <ac:spMk id="3" creationId="{513E4293-C3B1-77F6-E35A-FDB8EE01B0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F77DE-8A27-4C6B-86E4-20025F538895}" type="datetimeFigureOut">
              <a:rPr lang="nl-BE" smtClean="0"/>
              <a:t>23/09/2025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8E8A3-A797-4EEB-BDDE-FDD6B1981022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0703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5513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4368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485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5358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8E8A3-A797-4EEB-BDDE-FDD6B198102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3114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0F3E-F1CC-2EEE-B859-2BCB283A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DFF30-DE66-9883-E09B-7E800681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1A11-A231-2749-3419-7BF2DDB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1793-B719-3DBD-AB1E-15AB848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1FCC-9724-4C66-B4A7-08EAF941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E68B-8080-F1DC-62A1-F0C6970F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8093-FD1A-FC2D-D194-317D13F4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E79F-C8B0-B43F-C711-75F7054E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315C-1494-B52B-87F3-3EE34D8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A329-49D1-E14E-68ED-97A105A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43E2B-6F3A-C799-320C-FFDEB3EA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3838A-1136-A5AB-80F9-9B471ADB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8523-81B5-2A93-4B94-E8BC782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715F-AEF2-0BAB-E9B7-C43AF581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E74E-16EE-D8B1-26A2-544240C0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E0DB-14AE-9AAB-7B6C-3F03E04A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EA8C-14C3-83BD-04A4-D10998BC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969A-3A17-50C6-3803-6D230C33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E111-ADB7-8797-92F2-1BAA95EE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150D-1180-DDD6-627C-FF7722E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26C-ED4C-25D7-249F-F5458119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165A-F100-ACE0-4D89-CE2EC46C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7204-BDBF-5138-B8FE-DFF9E76B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8338-54D1-F07D-1389-34AD93A6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0107-6D7C-9A19-2D6B-1DE0143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C405-F64B-253A-2179-E55F6E8D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D513-7B99-6363-655C-BE6C9B5CA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10A25-3310-08B1-B744-33B07FFF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6272-B5C8-E434-74C7-03794758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1D08-65C3-5A59-42DA-C89FB90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61676-989B-CF6A-4E15-1F1027A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814-549A-ADA1-496B-FDB460BF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9B03-1DC1-27E8-8D4C-D973656F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0D9FB-839B-CB2A-3DBF-2C046C76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386D-4C4F-B8AC-6DF1-53D48A21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A0321-9A7F-D3E6-9DC0-25DB11D1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E533D-A8FE-673F-CFA4-5907C64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89503-1FCB-12D7-63C7-8DDC2B2F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978E-0F8B-8151-C082-7C728AD4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20C-07DB-8F6D-F5BC-F92364B0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061FC-4EB8-DC95-8161-9777344A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F772-3155-5496-5784-37F5FE4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6A7B6-D715-1791-9A82-39DDB592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6C33A-0D19-568F-225F-E56B2035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82074-4147-7AFB-CD7E-B6D7B2E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7A62-CBAF-2A72-9779-01C7ACE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37AA-DEA5-6994-1F68-503289FC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298E-98AE-144E-2F1C-40343A2E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2501E-69AF-94CE-52A9-5978677F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D1A7-6D0C-000E-A294-C7A363C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BD7C3-E310-5407-D345-B9E1B143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10C0-11B9-5125-88ED-FD5C70C3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6F8-DA22-029D-0B29-784543D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F09E7-9D4A-FEF6-5703-39B4405AE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A217-8ED6-DE72-E08C-46A3775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DAB52-81D9-FB69-B5DE-4DE6D707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12F8-5FBC-0578-9D38-4DF84B36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7D94-10E1-C1F4-B21D-FCCE0A1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9035D-1ADC-18CE-C4F3-75DF13F7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176D-EAB9-9033-7E75-463B691D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0AFB-4051-2F5D-A1C4-9D0ACEC19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C2EFE-3B3C-4E59-8FF7-D7E6B9B7746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44B2-D219-1AFB-42DC-168E03AB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13C6-328A-9970-B3E7-9482B9D3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tree/main/WGRDBESstockCoord/forma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tree/main/WGRDBESstockCoord/form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00B5-C32E-A292-D9DF-4F06E4BC2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4" y="1122363"/>
            <a:ext cx="1106462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WGRDBES-</a:t>
            </a:r>
            <a:r>
              <a:rPr lang="en-US" dirty="0" err="1"/>
              <a:t>StockCoord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Regional Catch Estimates </a:t>
            </a:r>
            <a:r>
              <a:rPr lang="en-US" dirty="0" smtClean="0"/>
              <a:t>Format(RCEF)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365C-7250-6F05-6992-8AD71E775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Kirsten Birch Håkansson, DTU Aqua, Denmark</a:t>
            </a:r>
          </a:p>
          <a:p>
            <a:r>
              <a:rPr lang="en-US" dirty="0"/>
              <a:t>Sofie Nimmegeers, ILVO, Belgium</a:t>
            </a:r>
          </a:p>
          <a:p>
            <a:endParaRPr lang="en-US" dirty="0"/>
          </a:p>
          <a:p>
            <a:r>
              <a:rPr lang="en-US" dirty="0"/>
              <a:t>Presented at WGRDBES-</a:t>
            </a:r>
            <a:r>
              <a:rPr lang="en-US" dirty="0" err="1"/>
              <a:t>StockCoord</a:t>
            </a:r>
            <a:r>
              <a:rPr lang="en-US" dirty="0"/>
              <a:t> </a:t>
            </a:r>
            <a:r>
              <a:rPr lang="en-US" dirty="0" smtClean="0"/>
              <a:t>3th </a:t>
            </a:r>
            <a:r>
              <a:rPr lang="en-US" dirty="0"/>
              <a:t>intersessional meeting, </a:t>
            </a:r>
            <a:r>
              <a:rPr lang="en-US" dirty="0" smtClean="0"/>
              <a:t>23</a:t>
            </a:r>
            <a:r>
              <a:rPr lang="en-US" dirty="0"/>
              <a:t>-24 of </a:t>
            </a:r>
            <a:r>
              <a:rPr lang="en-US" dirty="0" smtClean="0"/>
              <a:t>September </a:t>
            </a:r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64727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962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RCEF</a:t>
            </a:r>
          </a:p>
          <a:p>
            <a:r>
              <a:rPr lang="en-US" sz="2000" b="1" dirty="0" smtClean="0"/>
              <a:t>Version 15</a:t>
            </a:r>
            <a:endParaRPr lang="nl-BE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930128"/>
              </p:ext>
            </p:extLst>
          </p:nvPr>
        </p:nvGraphicFramePr>
        <p:xfrm>
          <a:off x="8321543" y="4016937"/>
          <a:ext cx="1993900" cy="2667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61409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21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2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3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07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0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97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0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40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15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2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692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13393"/>
              </p:ext>
            </p:extLst>
          </p:nvPr>
        </p:nvGraphicFramePr>
        <p:xfrm>
          <a:off x="243313" y="1213958"/>
          <a:ext cx="1800151" cy="4576208"/>
        </p:xfrm>
        <a:graphic>
          <a:graphicData uri="http://schemas.openxmlformats.org/drawingml/2006/table">
            <a:tbl>
              <a:tblPr/>
              <a:tblGrid>
                <a:gridCol w="1800151">
                  <a:extLst>
                    <a:ext uri="{9D8B030D-6E8A-4147-A177-3AD203B41FA5}">
                      <a16:colId xmlns:a16="http://schemas.microsoft.com/office/drawing/2014/main" val="3759198623"/>
                    </a:ext>
                  </a:extLst>
                </a:gridCol>
              </a:tblGrid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914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0020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6314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4164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13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605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4785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259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2429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59574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3510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88216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9102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082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0477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domainCatchDis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405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domainCatchBMS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2742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7956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772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8774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0539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7286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29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501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8516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647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132756"/>
              </p:ext>
            </p:extLst>
          </p:nvPr>
        </p:nvGraphicFramePr>
        <p:xfrm>
          <a:off x="2603289" y="1213958"/>
          <a:ext cx="2133600" cy="405677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752018421"/>
                    </a:ext>
                  </a:extLst>
                </a:gridCol>
              </a:tblGrid>
              <a:tr h="184399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Distribution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93684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1034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456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9988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2835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9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2358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4087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898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3233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4187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647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5360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86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4745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267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50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3932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164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5449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6661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numMeasurements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553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252364"/>
              </p:ext>
            </p:extLst>
          </p:nvPr>
        </p:nvGraphicFramePr>
        <p:xfrm>
          <a:off x="5320943" y="1213958"/>
          <a:ext cx="2209800" cy="2193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738945667"/>
                    </a:ext>
                  </a:extLst>
                </a:gridCol>
              </a:tblGrid>
              <a:tr h="18279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Domain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4708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825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8335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2018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5682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55776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47534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231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91447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61600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0203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3813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3400487" y="2677216"/>
            <a:ext cx="1871997" cy="1524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190239" y="2598497"/>
            <a:ext cx="1371600" cy="17373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96559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96559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96559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96559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96559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96559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67810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7810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67810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67810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7810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67810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29798"/>
              </p:ext>
            </p:extLst>
          </p:nvPr>
        </p:nvGraphicFramePr>
        <p:xfrm>
          <a:off x="8321543" y="42826"/>
          <a:ext cx="1993900" cy="3810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437550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 landings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4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3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64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7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9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4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1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25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5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76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dataSourceOfStatisticalRectangle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2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82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3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5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8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2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457" y="5932545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Census catches +</a:t>
            </a:r>
          </a:p>
          <a:p>
            <a:r>
              <a:rPr lang="en-US" sz="1600" b="1" dirty="0" smtClean="0"/>
              <a:t>Estimated catches</a:t>
            </a:r>
          </a:p>
          <a:p>
            <a:r>
              <a:rPr lang="en-US" sz="1600" b="1" dirty="0" smtClean="0"/>
              <a:t>~ SI </a:t>
            </a:r>
            <a:r>
              <a:rPr lang="en-US" sz="1600" b="1" dirty="0"/>
              <a:t>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6976" y="5421841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Estimated </a:t>
            </a:r>
          </a:p>
          <a:p>
            <a:r>
              <a:rPr lang="en-US" sz="1600" b="1" dirty="0" smtClean="0"/>
              <a:t>age/length/width distributions</a:t>
            </a:r>
          </a:p>
          <a:p>
            <a:r>
              <a:rPr lang="en-US" sz="1600" b="1" dirty="0" smtClean="0"/>
              <a:t>~ SD record in </a:t>
            </a:r>
            <a:r>
              <a:rPr lang="en-US" sz="1600" b="1" dirty="0" err="1" smtClean="0"/>
              <a:t>InterCatch</a:t>
            </a:r>
            <a:r>
              <a:rPr lang="en-US" sz="1600" b="1" dirty="0" smtClean="0"/>
              <a:t> </a:t>
            </a:r>
            <a:endParaRPr lang="nl-BE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46541" y="5181160"/>
            <a:ext cx="1912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Effort</a:t>
            </a:r>
          </a:p>
          <a:p>
            <a:r>
              <a:rPr lang="en-US" sz="1600" b="1" dirty="0"/>
              <a:t>~ H</a:t>
            </a:r>
            <a:r>
              <a:rPr lang="en-US" sz="1600" b="1" dirty="0" smtClean="0"/>
              <a:t>I </a:t>
            </a:r>
            <a:r>
              <a:rPr lang="en-US" sz="1600" b="1" dirty="0"/>
              <a:t>record </a:t>
            </a:r>
            <a:endParaRPr lang="en-US" sz="1600" b="1" dirty="0" smtClean="0"/>
          </a:p>
          <a:p>
            <a:r>
              <a:rPr lang="en-US" sz="1600" b="1" dirty="0" smtClean="0"/>
              <a:t>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  <a:p>
            <a:endParaRPr lang="nl-BE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315443" y="1512589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Detailed </a:t>
            </a:r>
          </a:p>
          <a:p>
            <a:r>
              <a:rPr lang="en-US" sz="1600" b="1" dirty="0" smtClean="0"/>
              <a:t>Census catches</a:t>
            </a:r>
          </a:p>
        </p:txBody>
      </p:sp>
    </p:spTree>
    <p:extLst>
      <p:ext uri="{BB962C8B-B14F-4D97-AF65-F5344CB8AC3E}">
        <p14:creationId xmlns:p14="http://schemas.microsoft.com/office/powerpoint/2010/main" val="74151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catchCategory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1100758" cy="338473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4</a:t>
            </a:r>
            <a:r>
              <a:rPr lang="en-US" dirty="0" smtClean="0"/>
              <a:t> fractions:</a:t>
            </a:r>
          </a:p>
          <a:p>
            <a:r>
              <a:rPr lang="en-US" b="1" dirty="0" smtClean="0"/>
              <a:t>Lan</a:t>
            </a:r>
            <a:r>
              <a:rPr lang="en-US" dirty="0" smtClean="0"/>
              <a:t> = </a:t>
            </a:r>
            <a:r>
              <a:rPr lang="nl-BE" dirty="0" err="1"/>
              <a:t>Landings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minimum </a:t>
            </a:r>
            <a:r>
              <a:rPr lang="nl-BE" dirty="0" err="1" smtClean="0"/>
              <a:t>size</a:t>
            </a:r>
            <a:endParaRPr lang="nl-BE" dirty="0" smtClean="0"/>
          </a:p>
          <a:p>
            <a:r>
              <a:rPr lang="nl-BE" b="1" dirty="0" smtClean="0"/>
              <a:t>Dis</a:t>
            </a:r>
            <a:r>
              <a:rPr lang="nl-BE" dirty="0" smtClean="0"/>
              <a:t> = Discards </a:t>
            </a:r>
            <a:r>
              <a:rPr lang="en-US" dirty="0"/>
              <a:t>is the part of the catch, which is thrown overboard into the </a:t>
            </a:r>
            <a:r>
              <a:rPr lang="en-US" dirty="0" smtClean="0"/>
              <a:t>sea</a:t>
            </a:r>
            <a:endParaRPr lang="nl-BE" dirty="0" smtClean="0"/>
          </a:p>
          <a:p>
            <a:r>
              <a:rPr lang="nl-BE" b="1" dirty="0" smtClean="0"/>
              <a:t>BMS</a:t>
            </a:r>
            <a:r>
              <a:rPr lang="nl-BE" dirty="0" smtClean="0"/>
              <a:t> = </a:t>
            </a:r>
            <a:r>
              <a:rPr lang="nl-BE" dirty="0" err="1"/>
              <a:t>Landings</a:t>
            </a:r>
            <a:r>
              <a:rPr lang="nl-BE" dirty="0"/>
              <a:t> below minimum </a:t>
            </a:r>
            <a:r>
              <a:rPr lang="nl-BE" dirty="0" err="1"/>
              <a:t>size</a:t>
            </a:r>
            <a:r>
              <a:rPr lang="nl-BE" dirty="0"/>
              <a:t> 	</a:t>
            </a:r>
          </a:p>
          <a:p>
            <a:r>
              <a:rPr lang="nl-BE" b="1" dirty="0" err="1" smtClean="0"/>
              <a:t>DisBMS</a:t>
            </a:r>
            <a:r>
              <a:rPr lang="nl-BE" dirty="0" smtClean="0"/>
              <a:t> =</a:t>
            </a:r>
            <a:r>
              <a:rPr lang="en-US" dirty="0"/>
              <a:t> </a:t>
            </a:r>
            <a:r>
              <a:rPr lang="en-US" dirty="0" smtClean="0"/>
              <a:t>Mixed fraction of discard and BMS, </a:t>
            </a: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it’s not possible to separate discard and BMS fractions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768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err="1" smtClean="0"/>
              <a:t>seasonType</a:t>
            </a:r>
            <a:r>
              <a:rPr lang="nl-BE" b="1" dirty="0" smtClean="0"/>
              <a:t> - </a:t>
            </a:r>
            <a:r>
              <a:rPr lang="nl-BE" b="1" dirty="0" err="1"/>
              <a:t>seasonValue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Month</a:t>
            </a:r>
          </a:p>
          <a:p>
            <a:r>
              <a:rPr lang="en-US" dirty="0" smtClean="0"/>
              <a:t>Quarter</a:t>
            </a:r>
          </a:p>
          <a:p>
            <a:r>
              <a:rPr lang="en-US" dirty="0" smtClean="0"/>
              <a:t>Year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1-12</a:t>
            </a:r>
          </a:p>
          <a:p>
            <a:r>
              <a:rPr lang="en-US" dirty="0" smtClean="0"/>
              <a:t>1-4</a:t>
            </a:r>
          </a:p>
          <a:p>
            <a:r>
              <a:rPr lang="en-US" dirty="0"/>
              <a:t>e.g.</a:t>
            </a:r>
            <a:r>
              <a:rPr lang="en-US" dirty="0" smtClean="0"/>
              <a:t> 2025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653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areaType</a:t>
            </a:r>
            <a:r>
              <a:rPr lang="nl-BE" b="1" dirty="0"/>
              <a:t> </a:t>
            </a:r>
            <a:r>
              <a:rPr lang="nl-BE" b="1" dirty="0" smtClean="0"/>
              <a:t>– </a:t>
            </a:r>
            <a:r>
              <a:rPr lang="nl-BE" b="1" dirty="0" err="1" smtClean="0"/>
              <a:t>areaValue</a:t>
            </a:r>
            <a:r>
              <a:rPr lang="nl-BE" b="1" dirty="0" smtClean="0"/>
              <a:t> 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59447"/>
          </a:xfrm>
        </p:spPr>
        <p:txBody>
          <a:bodyPr/>
          <a:lstStyle/>
          <a:p>
            <a:r>
              <a:rPr lang="nl-BE" dirty="0" err="1" smtClean="0"/>
              <a:t>ICESArea</a:t>
            </a:r>
            <a:endParaRPr lang="nl-BE" dirty="0" smtClean="0"/>
          </a:p>
          <a:p>
            <a:r>
              <a:rPr lang="nl-BE" dirty="0" err="1" smtClean="0"/>
              <a:t>ICESAreaList</a:t>
            </a:r>
            <a:endParaRPr lang="nl-BE" dirty="0" smtClean="0"/>
          </a:p>
          <a:p>
            <a:r>
              <a:rPr lang="nl-BE" dirty="0" err="1"/>
              <a:t>StockArea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3487" y="1825625"/>
            <a:ext cx="6100313" cy="1555930"/>
          </a:xfrm>
        </p:spPr>
        <p:txBody>
          <a:bodyPr/>
          <a:lstStyle/>
          <a:p>
            <a:r>
              <a:rPr lang="en-US" dirty="0"/>
              <a:t>e.g.</a:t>
            </a:r>
            <a:r>
              <a:rPr lang="en-US" dirty="0" smtClean="0"/>
              <a:t> 27.4.a</a:t>
            </a:r>
          </a:p>
          <a:p>
            <a:r>
              <a:rPr lang="en-US" dirty="0"/>
              <a:t>e.g. </a:t>
            </a:r>
            <a:r>
              <a:rPr lang="en-US" dirty="0" smtClean="0"/>
              <a:t>27.4.a;27.4.b;27.4.c </a:t>
            </a:r>
          </a:p>
          <a:p>
            <a:r>
              <a:rPr lang="en-US" dirty="0"/>
              <a:t>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516492"/>
            <a:ext cx="97622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Major Area (e.g. 27 - NE </a:t>
            </a:r>
            <a:r>
              <a:rPr lang="nl-BE" dirty="0" err="1"/>
              <a:t>Atlantic</a:t>
            </a:r>
            <a:r>
              <a:rPr lang="nl-BE" dirty="0"/>
              <a:t>)</a:t>
            </a:r>
          </a:p>
          <a:p>
            <a:r>
              <a:rPr lang="nl-BE" dirty="0"/>
              <a:t>  └── </a:t>
            </a:r>
            <a:r>
              <a:rPr lang="nl-BE" dirty="0" err="1"/>
              <a:t>Subarea</a:t>
            </a:r>
            <a:r>
              <a:rPr lang="nl-BE" dirty="0"/>
              <a:t> (e.g. 27.4 - North Sea)</a:t>
            </a:r>
          </a:p>
          <a:p>
            <a:r>
              <a:rPr lang="nl-BE" dirty="0"/>
              <a:t>        └── </a:t>
            </a:r>
            <a:r>
              <a:rPr lang="nl-BE" dirty="0" err="1"/>
              <a:t>Division</a:t>
            </a:r>
            <a:r>
              <a:rPr lang="nl-BE" dirty="0"/>
              <a:t> (e.g. 27.4.a - </a:t>
            </a:r>
            <a:r>
              <a:rPr lang="nl-BE" dirty="0" err="1"/>
              <a:t>Northern</a:t>
            </a:r>
            <a:r>
              <a:rPr lang="nl-BE" dirty="0"/>
              <a:t> North Sea)</a:t>
            </a:r>
          </a:p>
          <a:p>
            <a:r>
              <a:rPr lang="nl-BE" dirty="0"/>
              <a:t>              └── </a:t>
            </a:r>
            <a:r>
              <a:rPr lang="nl-BE" dirty="0" err="1"/>
              <a:t>Subdivision</a:t>
            </a:r>
            <a:r>
              <a:rPr lang="nl-BE" dirty="0"/>
              <a:t> (e.g. 27.4.a.1 - [</a:t>
            </a:r>
            <a:r>
              <a:rPr lang="nl-BE" dirty="0" err="1"/>
              <a:t>if</a:t>
            </a:r>
            <a:r>
              <a:rPr lang="nl-BE" dirty="0"/>
              <a:t> </a:t>
            </a:r>
            <a:r>
              <a:rPr lang="nl-BE" dirty="0" err="1"/>
              <a:t>needed</a:t>
            </a:r>
            <a:r>
              <a:rPr lang="nl-BE" dirty="0"/>
              <a:t>])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62000" y="48652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b="1" dirty="0" err="1"/>
              <a:t>fisheriesManagementUnit</a:t>
            </a:r>
            <a:endParaRPr lang="nl-BE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911525" y="6102528"/>
            <a:ext cx="6100313" cy="477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e.g. Fu32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330460" y="4716821"/>
            <a:ext cx="8627" cy="459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7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b="1" dirty="0" err="1"/>
              <a:t>fleetType</a:t>
            </a:r>
            <a:r>
              <a:rPr lang="nl-BE" b="1" dirty="0"/>
              <a:t> - </a:t>
            </a:r>
            <a:r>
              <a:rPr lang="nl-BE" b="1" dirty="0" err="1"/>
              <a:t>fleetValue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 err="1" smtClean="0"/>
              <a:t>WGFleet</a:t>
            </a:r>
            <a:endParaRPr lang="nl-BE" dirty="0" smtClean="0"/>
          </a:p>
          <a:p>
            <a:r>
              <a:rPr lang="nl-BE" dirty="0" err="1" smtClean="0"/>
              <a:t>WGFleetList</a:t>
            </a:r>
            <a:endParaRPr lang="nl-BE" dirty="0" smtClean="0"/>
          </a:p>
          <a:p>
            <a:endParaRPr lang="nl-BE" dirty="0" smtClean="0"/>
          </a:p>
          <a:p>
            <a:r>
              <a:rPr lang="nl-BE" dirty="0" smtClean="0"/>
              <a:t>Metier4</a:t>
            </a:r>
          </a:p>
          <a:p>
            <a:r>
              <a:rPr lang="nl-BE" dirty="0" smtClean="0"/>
              <a:t>Metier5</a:t>
            </a:r>
          </a:p>
          <a:p>
            <a:r>
              <a:rPr lang="nl-BE" dirty="0" smtClean="0"/>
              <a:t>Metier6</a:t>
            </a:r>
          </a:p>
          <a:p>
            <a:r>
              <a:rPr lang="nl-BE" dirty="0" smtClean="0"/>
              <a:t>Metier4List</a:t>
            </a:r>
          </a:p>
          <a:p>
            <a:r>
              <a:rPr lang="nl-BE" dirty="0" smtClean="0"/>
              <a:t>Metier5List</a:t>
            </a:r>
          </a:p>
          <a:p>
            <a:r>
              <a:rPr lang="nl-BE" dirty="0"/>
              <a:t>Metier6List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740" y="1825625"/>
            <a:ext cx="67803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GNS_DEF_100-119_0_0_all</a:t>
            </a:r>
          </a:p>
          <a:p>
            <a:r>
              <a:rPr lang="en-US" dirty="0"/>
              <a:t>e.g. </a:t>
            </a:r>
            <a:r>
              <a:rPr lang="nl-BE" dirty="0" smtClean="0"/>
              <a:t>GNS_DEF</a:t>
            </a:r>
            <a:r>
              <a:rPr lang="nl-BE" dirty="0"/>
              <a:t>_&gt;=220_0_0_all; </a:t>
            </a:r>
            <a:r>
              <a:rPr lang="nl-BE" dirty="0" smtClean="0"/>
              <a:t>GNS_DEF_120-219_0_0_all</a:t>
            </a:r>
          </a:p>
          <a:p>
            <a:r>
              <a:rPr lang="en-US" dirty="0"/>
              <a:t>e.g. </a:t>
            </a:r>
            <a:r>
              <a:rPr lang="nl-BE" dirty="0" smtClean="0"/>
              <a:t>GNS</a:t>
            </a:r>
            <a:endParaRPr lang="en-US" dirty="0" smtClean="0"/>
          </a:p>
          <a:p>
            <a:r>
              <a:rPr lang="en-US" dirty="0"/>
              <a:t>e.g. </a:t>
            </a:r>
            <a:r>
              <a:rPr lang="nl-BE" dirty="0" smtClean="0"/>
              <a:t>GNS</a:t>
            </a:r>
            <a:r>
              <a:rPr lang="nl-BE" dirty="0"/>
              <a:t>_DEF</a:t>
            </a:r>
          </a:p>
          <a:p>
            <a:r>
              <a:rPr lang="en-US" dirty="0"/>
              <a:t>e.g. </a:t>
            </a:r>
            <a:r>
              <a:rPr lang="nl-BE" dirty="0"/>
              <a:t>GNS_DEF_&gt;=</a:t>
            </a:r>
            <a:r>
              <a:rPr lang="nl-BE" dirty="0" smtClean="0"/>
              <a:t>220_0_0</a:t>
            </a:r>
          </a:p>
          <a:p>
            <a:r>
              <a:rPr lang="en-US" dirty="0"/>
              <a:t>e.g. </a:t>
            </a:r>
            <a:r>
              <a:rPr lang="nl-BE" dirty="0" smtClean="0"/>
              <a:t>GNS</a:t>
            </a:r>
            <a:r>
              <a:rPr lang="nl-BE" dirty="0"/>
              <a:t>; </a:t>
            </a:r>
            <a:r>
              <a:rPr lang="nl-BE" dirty="0" smtClean="0"/>
              <a:t>GTR</a:t>
            </a:r>
          </a:p>
          <a:p>
            <a:r>
              <a:rPr lang="en-US" dirty="0"/>
              <a:t>e.g</a:t>
            </a:r>
            <a:r>
              <a:rPr lang="en-US" dirty="0" smtClean="0"/>
              <a:t>.</a:t>
            </a:r>
            <a:r>
              <a:rPr lang="nl-BE" dirty="0"/>
              <a:t> </a:t>
            </a:r>
            <a:r>
              <a:rPr lang="nl-BE" dirty="0" smtClean="0"/>
              <a:t>GNS_DEF; GTR_DEF</a:t>
            </a:r>
            <a:endParaRPr lang="en-US" dirty="0" smtClean="0"/>
          </a:p>
          <a:p>
            <a:r>
              <a:rPr lang="en-US" dirty="0"/>
              <a:t>e.g</a:t>
            </a:r>
            <a:r>
              <a:rPr lang="en-US" dirty="0" smtClean="0"/>
              <a:t>.</a:t>
            </a:r>
            <a:r>
              <a:rPr lang="nl-BE" dirty="0"/>
              <a:t> GNS_DEF_&gt;=</a:t>
            </a:r>
            <a:r>
              <a:rPr lang="nl-BE" dirty="0" smtClean="0"/>
              <a:t>220_0_0; </a:t>
            </a:r>
            <a:r>
              <a:rPr lang="nl-BE" dirty="0"/>
              <a:t>GNS_DEF_120-219_0_0</a:t>
            </a:r>
          </a:p>
        </p:txBody>
      </p:sp>
    </p:spTree>
    <p:extLst>
      <p:ext uri="{BB962C8B-B14F-4D97-AF65-F5344CB8AC3E}">
        <p14:creationId xmlns:p14="http://schemas.microsoft.com/office/powerpoint/2010/main" val="398348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>
            <a:normAutofit/>
          </a:bodyPr>
          <a:lstStyle/>
          <a:p>
            <a:r>
              <a:rPr lang="nl-BE" b="1" dirty="0" err="1" smtClean="0"/>
              <a:t>domainCatchDis</a:t>
            </a:r>
            <a:r>
              <a:rPr lang="nl-BE" b="1" dirty="0"/>
              <a:t> - </a:t>
            </a:r>
            <a:r>
              <a:rPr lang="nl-BE" b="1" dirty="0" err="1" smtClean="0"/>
              <a:t>domainCatchBMS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301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Link the Dis, BMS or </a:t>
            </a:r>
            <a:r>
              <a:rPr lang="en-US" dirty="0" err="1" smtClean="0"/>
              <a:t>DisBMS</a:t>
            </a:r>
            <a:r>
              <a:rPr lang="en-US" dirty="0" smtClean="0"/>
              <a:t> fractions with the landings</a:t>
            </a:r>
          </a:p>
          <a:p>
            <a:r>
              <a:rPr lang="en-US" dirty="0" smtClean="0"/>
              <a:t>Mandatory </a:t>
            </a:r>
            <a:r>
              <a:rPr lang="en-US" dirty="0"/>
              <a:t>if an estimate </a:t>
            </a:r>
            <a:r>
              <a:rPr lang="en-US" dirty="0" smtClean="0"/>
              <a:t>exists</a:t>
            </a:r>
            <a:endParaRPr lang="nl-BE" dirty="0" smtClean="0"/>
          </a:p>
          <a:p>
            <a:r>
              <a:rPr lang="nl-BE" dirty="0" smtClean="0"/>
              <a:t>Free tekst</a:t>
            </a:r>
          </a:p>
          <a:p>
            <a:r>
              <a:rPr lang="en-US" dirty="0" smtClean="0"/>
              <a:t>Naming convention: </a:t>
            </a:r>
            <a:r>
              <a:rPr lang="en-US" dirty="0" err="1" smtClean="0"/>
              <a:t>season_area_fleet</a:t>
            </a:r>
            <a:endParaRPr lang="en-US" dirty="0"/>
          </a:p>
          <a:p>
            <a:r>
              <a:rPr lang="en-US" dirty="0"/>
              <a:t>Estimation domains — may differ from the s</a:t>
            </a:r>
            <a:r>
              <a:rPr lang="en-US" dirty="0" smtClean="0"/>
              <a:t>tock </a:t>
            </a:r>
            <a:r>
              <a:rPr lang="en-US" dirty="0"/>
              <a:t>c</a:t>
            </a:r>
            <a:r>
              <a:rPr lang="en-US" dirty="0" smtClean="0"/>
              <a:t>oordination </a:t>
            </a:r>
            <a:r>
              <a:rPr lang="en-US" dirty="0"/>
              <a:t>domain of interest</a:t>
            </a:r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04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1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955" cy="1325563"/>
          </a:xfrm>
        </p:spPr>
        <p:txBody>
          <a:bodyPr>
            <a:normAutofit/>
          </a:bodyPr>
          <a:lstStyle/>
          <a:p>
            <a:r>
              <a:rPr lang="nl-BE" b="1" dirty="0" err="1"/>
              <a:t>variableType</a:t>
            </a:r>
            <a:r>
              <a:rPr lang="nl-BE" b="1" dirty="0"/>
              <a:t> - </a:t>
            </a:r>
            <a:r>
              <a:rPr lang="nl-BE" b="1" dirty="0" err="1"/>
              <a:t>variableTypeUnit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err="1" smtClean="0"/>
              <a:t>Wgweight</a:t>
            </a:r>
            <a:endParaRPr lang="nl-BE" dirty="0" smtClean="0"/>
          </a:p>
          <a:p>
            <a:r>
              <a:rPr lang="nl-BE" dirty="0" err="1"/>
              <a:t>OfficialWeight</a:t>
            </a:r>
            <a:endParaRPr lang="nl-BE" dirty="0" smtClean="0"/>
          </a:p>
          <a:p>
            <a:r>
              <a:rPr lang="nl-BE" dirty="0" err="1" smtClean="0"/>
              <a:t>Number</a:t>
            </a:r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0740" y="1825625"/>
            <a:ext cx="6780362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kg or ton</a:t>
            </a:r>
          </a:p>
          <a:p>
            <a:r>
              <a:rPr lang="en-US" dirty="0"/>
              <a:t>kg or ton</a:t>
            </a:r>
          </a:p>
          <a:p>
            <a:r>
              <a:rPr lang="en-US" dirty="0" smtClean="0"/>
              <a:t>pcs </a:t>
            </a:r>
            <a:r>
              <a:rPr lang="en-US" dirty="0"/>
              <a:t>or 1000_pcs</a:t>
            </a:r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65800"/>
              </p:ext>
            </p:extLst>
          </p:nvPr>
        </p:nvGraphicFramePr>
        <p:xfrm>
          <a:off x="1479909" y="3879143"/>
          <a:ext cx="8765397" cy="229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799">
                  <a:extLst>
                    <a:ext uri="{9D8B030D-6E8A-4147-A177-3AD203B41FA5}">
                      <a16:colId xmlns:a16="http://schemas.microsoft.com/office/drawing/2014/main" val="2282127611"/>
                    </a:ext>
                  </a:extLst>
                </a:gridCol>
                <a:gridCol w="2921799">
                  <a:extLst>
                    <a:ext uri="{9D8B030D-6E8A-4147-A177-3AD203B41FA5}">
                      <a16:colId xmlns:a16="http://schemas.microsoft.com/office/drawing/2014/main" val="472340089"/>
                    </a:ext>
                  </a:extLst>
                </a:gridCol>
                <a:gridCol w="2921799">
                  <a:extLst>
                    <a:ext uri="{9D8B030D-6E8A-4147-A177-3AD203B41FA5}">
                      <a16:colId xmlns:a16="http://schemas.microsoft.com/office/drawing/2014/main" val="3153008084"/>
                    </a:ext>
                  </a:extLst>
                </a:gridCol>
              </a:tblGrid>
              <a:tr h="459564"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Wgweight</a:t>
                      </a:r>
                      <a:endParaRPr lang="nl-BE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OfficialWeight</a:t>
                      </a:r>
                      <a:endParaRPr lang="nl-B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36565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868701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921349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BMS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260270"/>
                  </a:ext>
                </a:extLst>
              </a:tr>
              <a:tr h="4595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DisBMS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26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8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F90F-B6F9-0B10-6478-DD273F50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Tuesday </a:t>
            </a:r>
            <a:r>
              <a:rPr lang="en-US" b="1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8E7C-6CCF-2A55-D031-57637273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40" y="1825625"/>
            <a:ext cx="1183652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09:30 – 12:00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Presentation of RCEF (Regional Catch Estimates Format)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Overview of the current structure of the RCEF </a:t>
            </a:r>
            <a:r>
              <a:rPr lang="en-US" dirty="0" smtClean="0"/>
              <a:t>(version 15)</a:t>
            </a:r>
          </a:p>
          <a:p>
            <a:pPr marL="0" indent="0">
              <a:buNone/>
            </a:pPr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://github.com/ices-tools-dev/RDBESstockCoord/tree/main/WGRDBESstockCoord/format</a:t>
            </a:r>
            <a:endParaRPr lang="da-DK" dirty="0"/>
          </a:p>
          <a:p>
            <a:pPr marL="0" lvl="0" indent="0">
              <a:buNone/>
            </a:pPr>
            <a:r>
              <a:rPr lang="en-US" b="1" dirty="0" smtClean="0"/>
              <a:t>12:00 </a:t>
            </a:r>
            <a:r>
              <a:rPr lang="en-US" b="1" dirty="0"/>
              <a:t>– 13:00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Lunch Break</a:t>
            </a:r>
            <a:endParaRPr lang="da-DK" dirty="0"/>
          </a:p>
          <a:p>
            <a:pPr marL="0" indent="0">
              <a:buNone/>
            </a:pPr>
            <a:r>
              <a:rPr lang="en-US" b="1" dirty="0"/>
              <a:t>13:00 – </a:t>
            </a:r>
            <a:r>
              <a:rPr lang="en-US" b="1" dirty="0" smtClean="0"/>
              <a:t>16:00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Hands-on Session - Opportunity to explore the format (try applying it to your own data as a test case)</a:t>
            </a: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955" cy="1325563"/>
          </a:xfrm>
        </p:spPr>
        <p:txBody>
          <a:bodyPr>
            <a:normAutofit/>
          </a:bodyPr>
          <a:lstStyle/>
          <a:p>
            <a:r>
              <a:rPr lang="nl-BE" b="1" dirty="0" err="1"/>
              <a:t>PSUtype</a:t>
            </a:r>
            <a:r>
              <a:rPr lang="nl-BE" b="1" dirty="0"/>
              <a:t> </a:t>
            </a:r>
            <a:r>
              <a:rPr lang="nl-BE" b="1" dirty="0" smtClean="0"/>
              <a:t>– </a:t>
            </a:r>
            <a:r>
              <a:rPr lang="nl-BE" b="1" dirty="0" err="1" smtClean="0"/>
              <a:t>numPSUs</a:t>
            </a:r>
            <a:r>
              <a:rPr lang="nl-BE" b="1" dirty="0"/>
              <a:t> - </a:t>
            </a:r>
            <a:r>
              <a:rPr lang="nl-BE" b="1" dirty="0" err="1" smtClean="0"/>
              <a:t>numTrips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fishing</a:t>
            </a:r>
            <a:r>
              <a:rPr lang="nl-BE" dirty="0"/>
              <a:t> </a:t>
            </a:r>
            <a:r>
              <a:rPr lang="nl-BE" dirty="0" smtClean="0"/>
              <a:t>trip</a:t>
            </a:r>
          </a:p>
          <a:p>
            <a:r>
              <a:rPr lang="nl-BE" dirty="0" err="1"/>
              <a:t>fishing</a:t>
            </a:r>
            <a:r>
              <a:rPr lang="nl-BE" dirty="0"/>
              <a:t> </a:t>
            </a:r>
            <a:r>
              <a:rPr lang="nl-BE" dirty="0" err="1" smtClean="0"/>
              <a:t>operation</a:t>
            </a:r>
            <a:endParaRPr lang="nl-BE" dirty="0" smtClean="0"/>
          </a:p>
          <a:p>
            <a:r>
              <a:rPr lang="nl-BE" dirty="0"/>
              <a:t>landing event</a:t>
            </a: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6136" y="1825625"/>
            <a:ext cx="436496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= </a:t>
            </a:r>
            <a:r>
              <a:rPr lang="nl-BE" b="1" dirty="0" err="1"/>
              <a:t>numTrips</a:t>
            </a:r>
            <a:endParaRPr lang="en-US" dirty="0" smtClean="0"/>
          </a:p>
          <a:p>
            <a:r>
              <a:rPr lang="en-US" dirty="0" smtClean="0"/>
              <a:t>≠ </a:t>
            </a:r>
            <a:r>
              <a:rPr lang="nl-BE" b="1" dirty="0" err="1"/>
              <a:t>numTrips</a:t>
            </a:r>
            <a:endParaRPr lang="en-US" dirty="0"/>
          </a:p>
          <a:p>
            <a:r>
              <a:rPr lang="en-US" dirty="0"/>
              <a:t>≠ </a:t>
            </a:r>
            <a:r>
              <a:rPr lang="nl-BE" b="1" dirty="0" err="1"/>
              <a:t>numTrips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73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962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RCEF</a:t>
            </a:r>
          </a:p>
          <a:p>
            <a:r>
              <a:rPr lang="en-US" sz="2000" b="1" dirty="0" smtClean="0"/>
              <a:t>Version 15</a:t>
            </a:r>
            <a:endParaRPr lang="nl-BE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8321543" y="4016937"/>
          <a:ext cx="1993900" cy="2667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61409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21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2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3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07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0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97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0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40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15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2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692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59456"/>
              </p:ext>
            </p:extLst>
          </p:nvPr>
        </p:nvGraphicFramePr>
        <p:xfrm>
          <a:off x="243313" y="1213958"/>
          <a:ext cx="1800151" cy="4576208"/>
        </p:xfrm>
        <a:graphic>
          <a:graphicData uri="http://schemas.openxmlformats.org/drawingml/2006/table">
            <a:tbl>
              <a:tblPr/>
              <a:tblGrid>
                <a:gridCol w="1800151">
                  <a:extLst>
                    <a:ext uri="{9D8B030D-6E8A-4147-A177-3AD203B41FA5}">
                      <a16:colId xmlns:a16="http://schemas.microsoft.com/office/drawing/2014/main" val="3759198623"/>
                    </a:ext>
                  </a:extLst>
                </a:gridCol>
              </a:tblGrid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914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0020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6314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4164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13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605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4785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259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2429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59574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3510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88216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9102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082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0477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domainCatchDis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405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domainCatchBMS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2742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7956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772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8774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0539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7286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29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501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8516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647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59119"/>
              </p:ext>
            </p:extLst>
          </p:nvPr>
        </p:nvGraphicFramePr>
        <p:xfrm>
          <a:off x="2603289" y="1213958"/>
          <a:ext cx="2133600" cy="405677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752018421"/>
                    </a:ext>
                  </a:extLst>
                </a:gridCol>
              </a:tblGrid>
              <a:tr h="184399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Distribution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93684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1034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456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9988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2835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9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2358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4087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898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3233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4187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647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5360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86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4745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267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50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3932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164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5449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6661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numMeasurements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553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5320943" y="1213958"/>
          <a:ext cx="2209800" cy="2193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738945667"/>
                    </a:ext>
                  </a:extLst>
                </a:gridCol>
              </a:tblGrid>
              <a:tr h="18279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Domain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4708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825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8335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2018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5682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55776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47534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231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91447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61600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0203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3813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3400487" y="2677216"/>
            <a:ext cx="1871997" cy="1524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190239" y="2598497"/>
            <a:ext cx="1371600" cy="173736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96559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96559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96559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96559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96559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96559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67810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7810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67810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67810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7810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67810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>
            <p:extLst/>
          </p:nvPr>
        </p:nvGraphicFramePr>
        <p:xfrm>
          <a:off x="8321543" y="42826"/>
          <a:ext cx="1993900" cy="3810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437550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 landings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4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3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64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7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9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4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1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25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5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76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dataSourceOfStatisticalRectangle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2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82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3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5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8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2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457" y="5932545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Census catches +</a:t>
            </a:r>
          </a:p>
          <a:p>
            <a:r>
              <a:rPr lang="en-US" sz="1600" b="1" dirty="0" smtClean="0"/>
              <a:t>Estimated catches</a:t>
            </a:r>
          </a:p>
          <a:p>
            <a:r>
              <a:rPr lang="en-US" sz="1600" b="1" dirty="0" smtClean="0"/>
              <a:t>~ SI </a:t>
            </a:r>
            <a:r>
              <a:rPr lang="en-US" sz="1600" b="1" dirty="0"/>
              <a:t>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6976" y="5421841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Estimated </a:t>
            </a:r>
          </a:p>
          <a:p>
            <a:r>
              <a:rPr lang="en-US" sz="1600" b="1" dirty="0" smtClean="0"/>
              <a:t>age/length/width distributions</a:t>
            </a:r>
          </a:p>
          <a:p>
            <a:r>
              <a:rPr lang="en-US" sz="1600" b="1" dirty="0" smtClean="0"/>
              <a:t>~ SD record in </a:t>
            </a:r>
            <a:r>
              <a:rPr lang="en-US" sz="1600" b="1" dirty="0" err="1" smtClean="0"/>
              <a:t>InterCatch</a:t>
            </a:r>
            <a:r>
              <a:rPr lang="en-US" sz="1600" b="1" dirty="0" smtClean="0"/>
              <a:t> </a:t>
            </a:r>
            <a:endParaRPr lang="nl-BE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46541" y="5181160"/>
            <a:ext cx="1912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Effort</a:t>
            </a:r>
          </a:p>
          <a:p>
            <a:r>
              <a:rPr lang="en-US" sz="1600" b="1" dirty="0"/>
              <a:t>~ H</a:t>
            </a:r>
            <a:r>
              <a:rPr lang="en-US" sz="1600" b="1" dirty="0" smtClean="0"/>
              <a:t>I </a:t>
            </a:r>
            <a:r>
              <a:rPr lang="en-US" sz="1600" b="1" dirty="0"/>
              <a:t>record </a:t>
            </a:r>
            <a:endParaRPr lang="en-US" sz="1600" b="1" dirty="0" smtClean="0"/>
          </a:p>
          <a:p>
            <a:r>
              <a:rPr lang="en-US" sz="1600" b="1" dirty="0" smtClean="0"/>
              <a:t>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  <a:p>
            <a:endParaRPr lang="nl-BE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315443" y="1512589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Detailed </a:t>
            </a:r>
          </a:p>
          <a:p>
            <a:r>
              <a:rPr lang="en-US" sz="1600" b="1" dirty="0" smtClean="0"/>
              <a:t>Census catches</a:t>
            </a:r>
          </a:p>
        </p:txBody>
      </p:sp>
    </p:spTree>
    <p:extLst>
      <p:ext uri="{BB962C8B-B14F-4D97-AF65-F5344CB8AC3E}">
        <p14:creationId xmlns:p14="http://schemas.microsoft.com/office/powerpoint/2010/main" val="1105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0811" cy="1325563"/>
          </a:xfrm>
        </p:spPr>
        <p:txBody>
          <a:bodyPr>
            <a:normAutofit/>
          </a:bodyPr>
          <a:lstStyle/>
          <a:p>
            <a:r>
              <a:rPr lang="nl-BE" b="1" dirty="0" err="1" smtClean="0"/>
              <a:t>domainBiology</a:t>
            </a:r>
            <a:endParaRPr lang="nl-BE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1230156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Link the Dis, BMS, </a:t>
            </a:r>
            <a:r>
              <a:rPr lang="en-US" dirty="0" err="1" smtClean="0"/>
              <a:t>DisBMS</a:t>
            </a:r>
            <a:r>
              <a:rPr lang="en-US" dirty="0" smtClean="0"/>
              <a:t> or </a:t>
            </a:r>
            <a:r>
              <a:rPr lang="en-US" dirty="0" err="1" smtClean="0"/>
              <a:t>lan</a:t>
            </a:r>
            <a:r>
              <a:rPr lang="en-US" dirty="0" smtClean="0"/>
              <a:t> fractions with the corresponding age/length/width distributions</a:t>
            </a:r>
          </a:p>
          <a:p>
            <a:r>
              <a:rPr lang="en-US" dirty="0" smtClean="0"/>
              <a:t>Mandatory </a:t>
            </a:r>
            <a:r>
              <a:rPr lang="en-US" dirty="0"/>
              <a:t>if an estimate </a:t>
            </a:r>
            <a:r>
              <a:rPr lang="en-US" dirty="0" smtClean="0"/>
              <a:t>exists</a:t>
            </a:r>
            <a:endParaRPr lang="nl-BE" dirty="0" smtClean="0"/>
          </a:p>
          <a:p>
            <a:r>
              <a:rPr lang="nl-BE" dirty="0" smtClean="0"/>
              <a:t>Free tekst</a:t>
            </a:r>
          </a:p>
          <a:p>
            <a:r>
              <a:rPr lang="en-US" dirty="0" smtClean="0"/>
              <a:t>Naming convention: </a:t>
            </a:r>
            <a:r>
              <a:rPr lang="en-US" dirty="0" err="1" smtClean="0"/>
              <a:t>season_area_fleet</a:t>
            </a:r>
            <a:endParaRPr lang="en-US" dirty="0"/>
          </a:p>
          <a:p>
            <a:r>
              <a:rPr lang="en-US" dirty="0"/>
              <a:t>Estimation domains — may differ from the s</a:t>
            </a:r>
            <a:r>
              <a:rPr lang="en-US" dirty="0" smtClean="0"/>
              <a:t>tock </a:t>
            </a:r>
            <a:r>
              <a:rPr lang="en-US" dirty="0"/>
              <a:t>c</a:t>
            </a:r>
            <a:r>
              <a:rPr lang="en-US" dirty="0" smtClean="0"/>
              <a:t>oordination </a:t>
            </a:r>
            <a:r>
              <a:rPr lang="en-US" dirty="0"/>
              <a:t>domain of interest</a:t>
            </a:r>
          </a:p>
          <a:p>
            <a:endParaRPr lang="nl-BE" dirty="0" smtClean="0"/>
          </a:p>
          <a:p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498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9625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RCEF</a:t>
            </a:r>
          </a:p>
          <a:p>
            <a:r>
              <a:rPr lang="en-US" sz="2000" b="1" dirty="0"/>
              <a:t>Version 15</a:t>
            </a:r>
            <a:endParaRPr lang="nl-BE" sz="20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21543" y="4016937"/>
          <a:ext cx="1993900" cy="2667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20614091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Effort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21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280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3257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23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5077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80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397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3921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074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47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4404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415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228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36923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243313" y="1213958"/>
          <a:ext cx="1800151" cy="4576208"/>
        </p:xfrm>
        <a:graphic>
          <a:graphicData uri="http://schemas.openxmlformats.org/drawingml/2006/table">
            <a:tbl>
              <a:tblPr/>
              <a:tblGrid>
                <a:gridCol w="1800151">
                  <a:extLst>
                    <a:ext uri="{9D8B030D-6E8A-4147-A177-3AD203B41FA5}">
                      <a16:colId xmlns:a16="http://schemas.microsoft.com/office/drawing/2014/main" val="3759198623"/>
                    </a:ext>
                  </a:extLst>
                </a:gridCol>
              </a:tblGrid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</a:t>
                      </a: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359914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30020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06314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</a:t>
                      </a:r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4164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813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605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4785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9259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2429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59574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13510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088216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91023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23082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20477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domainCatchDis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405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domainCatchBMS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327422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87956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22772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687745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0539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372861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2988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5010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85169"/>
                  </a:ext>
                </a:extLst>
              </a:tr>
              <a:tr h="168981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68" marR="8368" marT="8368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6475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2603289" y="1213958"/>
          <a:ext cx="2133600" cy="4056778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752018421"/>
                    </a:ext>
                  </a:extLst>
                </a:gridCol>
              </a:tblGrid>
              <a:tr h="184399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nl-B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Width</a:t>
                      </a:r>
                      <a:r>
                        <a:rPr lang="nl-B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Distribution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993684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51034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14456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29988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2835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859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92358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1" i="0" u="none" strike="noStrike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domainBiology</a:t>
                      </a:r>
                      <a:endParaRPr lang="nl-BE" sz="1100" b="1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4087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228982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832331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4187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606477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45360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86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4745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52267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50203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variance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39328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PSUtype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3164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numPSUs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45449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numTrips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566610"/>
                  </a:ext>
                </a:extLst>
              </a:tr>
              <a:tr h="184399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numMeasurements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553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5320943" y="1213958"/>
          <a:ext cx="2209800" cy="219348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1738945667"/>
                    </a:ext>
                  </a:extLst>
                </a:gridCol>
              </a:tblGrid>
              <a:tr h="18279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 Domain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574708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14825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8335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2018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25682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755776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147534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fishDomain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352319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391447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61600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bvValue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602033"/>
                  </a:ext>
                </a:extLst>
              </a:tr>
              <a:tr h="18279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AgeGroupPlus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738130"/>
                  </a:ext>
                </a:extLst>
              </a:tr>
            </a:tbl>
          </a:graphicData>
        </a:graphic>
      </p:graphicFrame>
      <p:cxnSp>
        <p:nvCxnSpPr>
          <p:cNvPr id="23" name="Elbow Connector 22"/>
          <p:cNvCxnSpPr/>
          <p:nvPr/>
        </p:nvCxnSpPr>
        <p:spPr>
          <a:xfrm flipV="1">
            <a:off x="3400487" y="2677216"/>
            <a:ext cx="1871997" cy="15240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1190239" y="2598497"/>
            <a:ext cx="1371600" cy="1737360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396559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1396559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396559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1396559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396559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396559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967810" y="151258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967810" y="169219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967810" y="187180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967810" y="205141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967810" y="2231029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967810" y="2410638"/>
            <a:ext cx="1097280" cy="26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Table 62"/>
          <p:cNvGraphicFramePr>
            <a:graphicFrameLocks noGrp="1"/>
          </p:cNvGraphicFramePr>
          <p:nvPr/>
        </p:nvGraphicFramePr>
        <p:xfrm>
          <a:off x="8321543" y="42826"/>
          <a:ext cx="1993900" cy="3810000"/>
        </p:xfrm>
        <a:graphic>
          <a:graphicData uri="http://schemas.openxmlformats.org/drawingml/2006/table">
            <a:tbl>
              <a:tblPr/>
              <a:tblGrid>
                <a:gridCol w="1993900">
                  <a:extLst>
                    <a:ext uri="{9D8B030D-6E8A-4147-A177-3AD203B41FA5}">
                      <a16:colId xmlns:a16="http://schemas.microsoft.com/office/drawing/2014/main" val="43755028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nl-B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Spatial landings details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54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vesselFlagCountry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30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464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workingGroup 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78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stock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7392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speciesCode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94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catchCategory</a:t>
                      </a:r>
                      <a:endParaRPr lang="nl-B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4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091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seasonValue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9255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17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992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fisheriesManagementUnit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56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076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dataSourceOfStatisticalRectangle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76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metier6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200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0822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fleetValue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833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056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variableTypeUnit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489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nl-B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nl-B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8721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0457" y="5932545"/>
            <a:ext cx="3393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Census catches +</a:t>
            </a:r>
          </a:p>
          <a:p>
            <a:r>
              <a:rPr lang="en-US" sz="1600" b="1" dirty="0"/>
              <a:t>Estimated catches</a:t>
            </a:r>
          </a:p>
          <a:p>
            <a:r>
              <a:rPr lang="en-US" sz="1600" b="1" dirty="0"/>
              <a:t>~ SI 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66976" y="5421841"/>
            <a:ext cx="3887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Estimated </a:t>
            </a:r>
          </a:p>
          <a:p>
            <a:r>
              <a:rPr lang="en-US" sz="1600" b="1" dirty="0"/>
              <a:t>age/length/width distributions</a:t>
            </a:r>
          </a:p>
          <a:p>
            <a:r>
              <a:rPr lang="en-US" sz="1600" b="1" dirty="0"/>
              <a:t>~ SD record 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346541" y="5181160"/>
            <a:ext cx="19127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Effort</a:t>
            </a:r>
          </a:p>
          <a:p>
            <a:r>
              <a:rPr lang="en-US" sz="1600" b="1" dirty="0"/>
              <a:t>~ HI record </a:t>
            </a:r>
          </a:p>
          <a:p>
            <a:r>
              <a:rPr lang="en-US" sz="1600" b="1" dirty="0"/>
              <a:t>in </a:t>
            </a:r>
            <a:r>
              <a:rPr lang="en-US" sz="1600" b="1" dirty="0" err="1"/>
              <a:t>InterCatch</a:t>
            </a:r>
            <a:r>
              <a:rPr lang="en-US" sz="1600" b="1" dirty="0"/>
              <a:t> </a:t>
            </a:r>
            <a:endParaRPr lang="nl-BE" sz="1600" b="1" dirty="0"/>
          </a:p>
          <a:p>
            <a:endParaRPr lang="nl-BE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315443" y="1512589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Detailed </a:t>
            </a:r>
          </a:p>
          <a:p>
            <a:r>
              <a:rPr lang="en-US" sz="1600" b="1" dirty="0"/>
              <a:t>Census catches</a:t>
            </a:r>
          </a:p>
        </p:txBody>
      </p:sp>
    </p:spTree>
    <p:extLst>
      <p:ext uri="{BB962C8B-B14F-4D97-AF65-F5344CB8AC3E}">
        <p14:creationId xmlns:p14="http://schemas.microsoft.com/office/powerpoint/2010/main" val="600368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9728-BB01-2C6B-85E0-0256EEDF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Age/Length/Width  Distribution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E9CBCE-65D2-9E8F-C6B9-DC497FD94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9059" y="1913233"/>
            <a:ext cx="2139881" cy="4176122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6394F-CE42-3CBF-8960-BF266415AB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Quite similar to the </a:t>
            </a:r>
            <a:r>
              <a:rPr lang="en-US" dirty="0" err="1"/>
              <a:t>InterCatch</a:t>
            </a:r>
            <a:r>
              <a:rPr lang="en-US" dirty="0"/>
              <a:t> SD record</a:t>
            </a:r>
          </a:p>
          <a:p>
            <a:endParaRPr lang="en-US" dirty="0"/>
          </a:p>
          <a:p>
            <a:r>
              <a:rPr lang="en-US" dirty="0"/>
              <a:t>The table links to the catches through </a:t>
            </a:r>
            <a:r>
              <a:rPr lang="en-US" dirty="0" err="1"/>
              <a:t>domainBiology</a:t>
            </a:r>
            <a:r>
              <a:rPr lang="en-US" dirty="0"/>
              <a:t> in Census </a:t>
            </a:r>
            <a:r>
              <a:rPr lang="en-US" dirty="0" err="1"/>
              <a:t>Cathes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2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C954-3964-D86C-FC9C-8A14C5E7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bvType</a:t>
            </a:r>
            <a:r>
              <a:rPr lang="en-US" b="1" dirty="0"/>
              <a:t>, </a:t>
            </a:r>
            <a:r>
              <a:rPr lang="en-US" b="1" dirty="0" err="1"/>
              <a:t>variableType</a:t>
            </a:r>
            <a:r>
              <a:rPr lang="en-US" b="1" dirty="0"/>
              <a:t> &amp; </a:t>
            </a:r>
            <a:r>
              <a:rPr lang="en-US" b="1" dirty="0" err="1"/>
              <a:t>valueType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2F11C-1AFB-9E31-76B7-F536B98F83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bvType</a:t>
            </a:r>
            <a:r>
              <a:rPr lang="en-US" dirty="0"/>
              <a:t> – what kind of distribution?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276C4-1BAA-C67C-19E6-568CDAFCA7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variableType</a:t>
            </a:r>
            <a:r>
              <a:rPr lang="en-US" b="1" dirty="0"/>
              <a:t> &amp; </a:t>
            </a:r>
            <a:r>
              <a:rPr lang="en-US" b="1" dirty="0" err="1"/>
              <a:t>valueType</a:t>
            </a:r>
            <a:r>
              <a:rPr lang="en-US" b="1" dirty="0"/>
              <a:t> –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Number, </a:t>
            </a:r>
            <a:r>
              <a:rPr lang="en-US" dirty="0" err="1"/>
              <a:t>WeightLive</a:t>
            </a:r>
            <a:r>
              <a:rPr lang="en-US" dirty="0"/>
              <a:t>, </a:t>
            </a:r>
            <a:r>
              <a:rPr lang="da-DK" dirty="0" err="1"/>
              <a:t>LengthStandard</a:t>
            </a:r>
            <a:endParaRPr lang="da-DK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Mean | Total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786F2B7-F02C-3DDB-6EAA-9D7ECCD569E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077340" y="2936578"/>
          <a:ext cx="1917819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819">
                  <a:extLst>
                    <a:ext uri="{9D8B030D-6E8A-4147-A177-3AD203B41FA5}">
                      <a16:colId xmlns:a16="http://schemas.microsoft.com/office/drawing/2014/main" val="417109539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>
                          <a:effectLst/>
                        </a:rPr>
                        <a:t>Age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50678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LengthCarapace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075135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LengthLowerJawFork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7799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LengthMantle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44860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LengthMaximumShell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62761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LengthPinchedTail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57922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LengthPreAnal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0339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LengthPreCaudal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38283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LengthStandard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175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LengthTail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360329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LengthTotal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88776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LengthWingSpan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39480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WidthCarapace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72246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WidthMaximumShell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348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4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BF75FD-9EA4-E138-831C-CC7BBB9F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FishDomain</a:t>
            </a:r>
            <a:r>
              <a:rPr lang="en-US" b="1" dirty="0"/>
              <a:t> - Do we need it?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CE554-9250-AED6-FF4B-BB6395BDC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table enables the inclusion of one or more biological domains </a:t>
            </a:r>
          </a:p>
          <a:p>
            <a:r>
              <a:rPr lang="en-US" dirty="0"/>
              <a:t>Was included in to enable a very flexible reporting of combination of variables and support future needs</a:t>
            </a:r>
          </a:p>
          <a:p>
            <a:r>
              <a:rPr lang="en-US" dirty="0"/>
              <a:t>We don’t know the future needs, so maybe it is easier to look at these when relevant and then make room for them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C091F5-DCDC-4D75-9908-555BB563CE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can only come up with sex as a needed domain</a:t>
            </a:r>
          </a:p>
          <a:p>
            <a:r>
              <a:rPr lang="en-US" dirty="0"/>
              <a:t>If so, then sex could maybe be included in the distribution tables and the </a:t>
            </a:r>
            <a:r>
              <a:rPr lang="en-US" dirty="0" err="1" smtClean="0"/>
              <a:t>fishDomain</a:t>
            </a:r>
            <a:r>
              <a:rPr lang="en-US" dirty="0" smtClean="0"/>
              <a:t> </a:t>
            </a:r>
            <a:r>
              <a:rPr lang="en-US" dirty="0"/>
              <a:t>table could be deleted</a:t>
            </a:r>
          </a:p>
        </p:txBody>
      </p:sp>
    </p:spTree>
    <p:extLst>
      <p:ext uri="{BB962C8B-B14F-4D97-AF65-F5344CB8AC3E}">
        <p14:creationId xmlns:p14="http://schemas.microsoft.com/office/powerpoint/2010/main" val="738426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7A4-0CC6-7B52-AF0C-694F73CF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Effort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B4F517-4D78-8DEC-46F2-D310A68A42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29169" y="2614334"/>
            <a:ext cx="1999661" cy="277392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B4EB5-9A85-05AE-8357-9A1C4EBC2B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Quite similar to the </a:t>
            </a:r>
            <a:r>
              <a:rPr lang="en-US" dirty="0" err="1"/>
              <a:t>InterCatch</a:t>
            </a:r>
            <a:r>
              <a:rPr lang="en-US" dirty="0"/>
              <a:t> HI record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variableType</a:t>
            </a:r>
            <a:r>
              <a:rPr lang="en-US" dirty="0"/>
              <a:t>: all the scientific effort </a:t>
            </a:r>
            <a:r>
              <a:rPr lang="en-US" dirty="0" err="1"/>
              <a:t>measuments</a:t>
            </a:r>
            <a:r>
              <a:rPr lang="en-US" dirty="0"/>
              <a:t> reported in RDBES CE e.g., </a:t>
            </a:r>
            <a:r>
              <a:rPr lang="en-US" dirty="0" err="1"/>
              <a:t>ScientificDaysAtSea</a:t>
            </a:r>
            <a:r>
              <a:rPr lang="en-US" dirty="0"/>
              <a:t>, </a:t>
            </a:r>
            <a:r>
              <a:rPr lang="en-US" dirty="0" err="1"/>
              <a:t>scientifickWDaysAtSea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is possible to add a new type of effort measurement</a:t>
            </a:r>
          </a:p>
          <a:p>
            <a:endParaRPr lang="en-US" dirty="0"/>
          </a:p>
          <a:p>
            <a:r>
              <a:rPr lang="en-US" dirty="0"/>
              <a:t>It is possible to report more than one effort type per WG</a:t>
            </a:r>
          </a:p>
        </p:txBody>
      </p:sp>
    </p:spTree>
    <p:extLst>
      <p:ext uri="{BB962C8B-B14F-4D97-AF65-F5344CB8AC3E}">
        <p14:creationId xmlns:p14="http://schemas.microsoft.com/office/powerpoint/2010/main" val="1797996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B9CE-8DE6-F921-EB42-A11CAF01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landings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A28-03CA-D591-128F-8470F52C0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Supports request for landings per rectangles</a:t>
            </a:r>
          </a:p>
          <a:p>
            <a:r>
              <a:rPr lang="en-US" dirty="0"/>
              <a:t>Not presently in </a:t>
            </a:r>
            <a:r>
              <a:rPr lang="en-US" dirty="0" err="1"/>
              <a:t>InterCatch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44D30E-0525-125F-3C8E-B07AEB59C1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63169" y="2041260"/>
            <a:ext cx="1999661" cy="39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2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CF90F-B6F9-0B10-6478-DD273F50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Wednesday </a:t>
            </a:r>
            <a:r>
              <a:rPr lang="en-US" b="1" dirty="0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58E7C-6CCF-2A55-D031-57637273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86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09:30 – </a:t>
            </a:r>
            <a:r>
              <a:rPr lang="en-US" b="1" dirty="0" smtClean="0"/>
              <a:t>12:00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Review </a:t>
            </a:r>
            <a:r>
              <a:rPr lang="en-US" dirty="0"/>
              <a:t>and discuss the feedback from yesterday's hands-on session</a:t>
            </a:r>
            <a:endParaRPr lang="en-US" u="sng" dirty="0">
              <a:hlinkClick r:id="rId2"/>
            </a:endParaRPr>
          </a:p>
          <a:p>
            <a:pPr marL="0" lvl="0" indent="0">
              <a:buNone/>
            </a:pPr>
            <a:r>
              <a:rPr lang="en-US" b="1" dirty="0" smtClean="0"/>
              <a:t>12:00 </a:t>
            </a:r>
            <a:r>
              <a:rPr lang="en-US" b="1" dirty="0"/>
              <a:t>– 13:00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Lunch Break</a:t>
            </a:r>
            <a:endParaRPr lang="da-DK" dirty="0"/>
          </a:p>
          <a:p>
            <a:pPr marL="0" indent="0">
              <a:buNone/>
            </a:pPr>
            <a:r>
              <a:rPr lang="en-US" b="1" dirty="0"/>
              <a:t>13:00 – </a:t>
            </a:r>
            <a:r>
              <a:rPr lang="en-US" b="1" dirty="0" smtClean="0"/>
              <a:t>16:00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Continuation of Discussions</a:t>
            </a:r>
            <a:endParaRPr lang="nl-BE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9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44BC-036D-3526-D2A8-DEB71F3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Regional Catch Estimates Format (RCEF)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1D08-1821-D9D7-3BE2-94D515FA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928684" cy="17517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RCEF format as the standard </a:t>
            </a:r>
            <a:r>
              <a:rPr lang="en-US" b="1" dirty="0">
                <a:ea typeface="+mn-lt"/>
                <a:cs typeface="+mn-lt"/>
              </a:rPr>
              <a:t>exchange format</a:t>
            </a:r>
            <a:r>
              <a:rPr lang="en-US" dirty="0">
                <a:ea typeface="+mn-lt"/>
                <a:cs typeface="+mn-lt"/>
              </a:rPr>
              <a:t> within RDBES for sharing estimates </a:t>
            </a:r>
            <a:r>
              <a:rPr lang="en-US" b="1" dirty="0">
                <a:ea typeface="+mn-lt"/>
                <a:cs typeface="+mn-lt"/>
              </a:rPr>
              <a:t>between national/regional estimators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stock coordinators-replacing </a:t>
            </a:r>
            <a:r>
              <a:rPr lang="en-US" b="1" dirty="0" err="1" smtClean="0">
                <a:ea typeface="+mn-lt"/>
                <a:cs typeface="+mn-lt"/>
              </a:rPr>
              <a:t>InterCatch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smtClean="0">
                <a:ea typeface="+mn-lt"/>
                <a:cs typeface="+mn-lt"/>
              </a:rPr>
              <a:t>input files </a:t>
            </a:r>
            <a:r>
              <a:rPr lang="en-US" dirty="0" smtClean="0">
                <a:ea typeface="+mn-lt"/>
                <a:cs typeface="+mn-lt"/>
              </a:rPr>
              <a:t>in </a:t>
            </a:r>
            <a:r>
              <a:rPr lang="en-US" dirty="0">
                <a:ea typeface="+mn-lt"/>
                <a:cs typeface="+mn-lt"/>
              </a:rPr>
              <a:t>the future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7" name="Picture 1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462" y="3545305"/>
            <a:ext cx="8333588" cy="32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44BC-036D-3526-D2A8-DEB71F3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Regional Catch Estimates Format (RCEF)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11D08-1821-D9D7-3BE2-94D515FAE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1" y="1825625"/>
            <a:ext cx="11267400" cy="15191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 smtClean="0">
                <a:ea typeface="+mn-lt"/>
                <a:cs typeface="+mn-lt"/>
              </a:rPr>
              <a:t>The </a:t>
            </a:r>
            <a:r>
              <a:rPr lang="en-US" dirty="0">
                <a:ea typeface="+mn-lt"/>
                <a:cs typeface="+mn-lt"/>
              </a:rPr>
              <a:t>RCEF </a:t>
            </a:r>
            <a:r>
              <a:rPr lang="en-US" dirty="0" smtClean="0">
                <a:ea typeface="+mn-lt"/>
                <a:cs typeface="+mn-lt"/>
              </a:rPr>
              <a:t>is </a:t>
            </a:r>
            <a:r>
              <a:rPr lang="en-US" dirty="0">
                <a:ea typeface="+mn-lt"/>
                <a:cs typeface="+mn-lt"/>
              </a:rPr>
              <a:t>designed to be </a:t>
            </a:r>
            <a:r>
              <a:rPr lang="en-US" b="1" dirty="0">
                <a:ea typeface="+mn-lt"/>
                <a:cs typeface="+mn-lt"/>
              </a:rPr>
              <a:t>compatible with </a:t>
            </a:r>
            <a:r>
              <a:rPr lang="en-US" b="1" dirty="0" err="1">
                <a:ea typeface="+mn-lt"/>
                <a:cs typeface="+mn-lt"/>
              </a:rPr>
              <a:t>InterCatch</a:t>
            </a:r>
            <a:r>
              <a:rPr lang="en-US" dirty="0">
                <a:ea typeface="+mn-lt"/>
                <a:cs typeface="+mn-lt"/>
              </a:rPr>
              <a:t>. </a:t>
            </a:r>
            <a:endParaRPr lang="en-US" dirty="0" smtClean="0">
              <a:ea typeface="+mn-lt"/>
              <a:cs typeface="+mn-lt"/>
            </a:endParaRPr>
          </a:p>
          <a:p>
            <a:r>
              <a:rPr lang="en-US" dirty="0" smtClean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conversion function</a:t>
            </a:r>
            <a:r>
              <a:rPr lang="en-US" dirty="0">
                <a:ea typeface="+mn-lt"/>
                <a:cs typeface="+mn-lt"/>
              </a:rPr>
              <a:t> developed by WGRDBES-</a:t>
            </a:r>
            <a:r>
              <a:rPr lang="en-US" dirty="0" err="1">
                <a:ea typeface="+mn-lt"/>
                <a:cs typeface="+mn-lt"/>
              </a:rPr>
              <a:t>StockCoord</a:t>
            </a:r>
            <a:r>
              <a:rPr lang="en-US" dirty="0">
                <a:ea typeface="+mn-lt"/>
                <a:cs typeface="+mn-lt"/>
              </a:rPr>
              <a:t> enables transformation between </a:t>
            </a:r>
            <a:r>
              <a:rPr lang="en-US" b="1" dirty="0" err="1">
                <a:ea typeface="+mn-lt"/>
                <a:cs typeface="+mn-lt"/>
              </a:rPr>
              <a:t>InterCatch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and </a:t>
            </a:r>
            <a:r>
              <a:rPr lang="en-US" b="1" dirty="0">
                <a:ea typeface="+mn-lt"/>
                <a:cs typeface="+mn-lt"/>
              </a:rPr>
              <a:t>RCEF</a:t>
            </a:r>
            <a:r>
              <a:rPr lang="en-US" dirty="0">
                <a:ea typeface="+mn-lt"/>
                <a:cs typeface="+mn-lt"/>
              </a:rPr>
              <a:t>, primarily to support </a:t>
            </a:r>
            <a:r>
              <a:rPr lang="en-US" b="1" dirty="0">
                <a:ea typeface="+mn-lt"/>
                <a:cs typeface="+mn-lt"/>
              </a:rPr>
              <a:t>historical data submissions</a:t>
            </a:r>
            <a:r>
              <a:rPr lang="en-US" dirty="0">
                <a:ea typeface="+mn-lt"/>
                <a:cs typeface="+mn-lt"/>
              </a:rPr>
              <a:t> and ease the </a:t>
            </a:r>
            <a:r>
              <a:rPr lang="en-US" b="1" dirty="0">
                <a:ea typeface="+mn-lt"/>
                <a:cs typeface="+mn-lt"/>
              </a:rPr>
              <a:t>transition from </a:t>
            </a:r>
            <a:r>
              <a:rPr lang="en-US" b="1" dirty="0" err="1">
                <a:ea typeface="+mn-lt"/>
                <a:cs typeface="+mn-lt"/>
              </a:rPr>
              <a:t>InterCatch</a:t>
            </a:r>
            <a:r>
              <a:rPr lang="en-US" b="1" dirty="0">
                <a:ea typeface="+mn-lt"/>
                <a:cs typeface="+mn-lt"/>
              </a:rPr>
              <a:t> to </a:t>
            </a:r>
            <a:r>
              <a:rPr lang="en-US" b="1" dirty="0" smtClean="0">
                <a:ea typeface="+mn-lt"/>
                <a:cs typeface="+mn-lt"/>
              </a:rPr>
              <a:t>RDBES</a:t>
            </a:r>
            <a:r>
              <a:rPr lang="en-US" dirty="0" smtClean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6" name="Picture 1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425" y="3479715"/>
            <a:ext cx="5668111" cy="33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0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4847-7048-90A7-DE64-BABAEF82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0414-B681-844A-33C7-6EE4DD0AF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20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Present focus</a:t>
            </a:r>
          </a:p>
          <a:p>
            <a:r>
              <a:rPr lang="en-US" sz="2600" dirty="0"/>
              <a:t>Data presently submitted to </a:t>
            </a:r>
            <a:r>
              <a:rPr lang="en-US" sz="2600" dirty="0" err="1"/>
              <a:t>InterCatch</a:t>
            </a:r>
            <a:r>
              <a:rPr lang="en-US" sz="2600" dirty="0"/>
              <a:t> </a:t>
            </a:r>
          </a:p>
          <a:p>
            <a:r>
              <a:rPr lang="en-US" sz="2600" dirty="0"/>
              <a:t>Landings per statistical rectangle</a:t>
            </a:r>
          </a:p>
          <a:p>
            <a:r>
              <a:rPr lang="en-US" sz="2600" dirty="0"/>
              <a:t>WGBAST and other WG’s using Number of fish and not weight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17AB2-826D-70F1-DB52-BAB63B6A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3580" y="1825625"/>
            <a:ext cx="34200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Future focus</a:t>
            </a:r>
          </a:p>
          <a:p>
            <a:r>
              <a:rPr lang="en-US" sz="2600" dirty="0"/>
              <a:t>Standard request from WG’s, like e.g., MIXFISH </a:t>
            </a:r>
          </a:p>
          <a:p>
            <a:r>
              <a:rPr lang="en-US" sz="2600" dirty="0"/>
              <a:t>Other inputs to the main stock assessment models used in ICES </a:t>
            </a:r>
            <a:r>
              <a:rPr lang="en-US" sz="2600" dirty="0" smtClean="0"/>
              <a:t>AWGs?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E2BFB-57ED-F315-A400-62943129240A}"/>
              </a:ext>
            </a:extLst>
          </p:cNvPr>
          <p:cNvSpPr txBox="1">
            <a:spLocks/>
          </p:cNvSpPr>
          <p:nvPr/>
        </p:nvSpPr>
        <p:spPr>
          <a:xfrm>
            <a:off x="8188960" y="1825625"/>
            <a:ext cx="3420000" cy="278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600" b="1" dirty="0"/>
              <a:t>Will not be supported</a:t>
            </a:r>
          </a:p>
          <a:p>
            <a:pPr marL="342900" indent="-342900" fontAlgn="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a-DK" sz="2600" dirty="0" err="1"/>
              <a:t>Mortality</a:t>
            </a:r>
            <a:r>
              <a:rPr lang="da-DK" sz="2600" dirty="0"/>
              <a:t> indices</a:t>
            </a:r>
          </a:p>
          <a:p>
            <a:pPr marL="342900" indent="-342900" fontAlgn="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a-DK" sz="2600" dirty="0"/>
              <a:t>Recruitment </a:t>
            </a:r>
            <a:r>
              <a:rPr lang="da-DK" sz="2600" dirty="0" smtClean="0"/>
              <a:t>indices</a:t>
            </a:r>
            <a:endParaRPr lang="da-DK" sz="2600" dirty="0"/>
          </a:p>
          <a:p>
            <a:pPr algn="l" fontAlgn="t"/>
            <a:endParaRPr lang="da-DK" sz="1800" b="0" i="0" u="none" strike="noStrike" dirty="0"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29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4E4AD-C402-4A74-FC9C-10C09311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the exchange format (RCEF)</a:t>
            </a:r>
          </a:p>
        </p:txBody>
      </p:sp>
      <p:pic>
        <p:nvPicPr>
          <p:cNvPr id="12" name="Content Placeholder 11" descr="A diagram of a computer&#10;&#10;AI-generated content may be incorrect.">
            <a:extLst>
              <a:ext uri="{FF2B5EF4-FFF2-40B4-BE49-F238E27FC236}">
                <a16:creationId xmlns:a16="http://schemas.microsoft.com/office/drawing/2014/main" id="{55DF28BC-F64A-15F9-365B-D5C74C3B5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7590"/>
            <a:ext cx="10515600" cy="4067408"/>
          </a:xfrm>
        </p:spPr>
      </p:pic>
      <p:sp>
        <p:nvSpPr>
          <p:cNvPr id="3" name="Oval 2"/>
          <p:cNvSpPr/>
          <p:nvPr/>
        </p:nvSpPr>
        <p:spPr>
          <a:xfrm>
            <a:off x="5727029" y="4620126"/>
            <a:ext cx="3120192" cy="169177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746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05D1-9366-9622-6CD1-925BE4B75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TAF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002B-AA48-7D28-C34C-753E6DD3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132ECEAA-CDCF-AD44-ED20-7B155D62F68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615" y="1741200"/>
            <a:ext cx="8446770" cy="43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7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C4034-A5BC-1775-B3DE-90B9BDAC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smtClean="0"/>
              <a:t>RCEF format- version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7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9038B51DD664BA792E5B9349EAEDF" ma:contentTypeVersion="16" ma:contentTypeDescription="Een nieuw document maken." ma:contentTypeScope="" ma:versionID="2a396c52e592b7316f9e4aaa23a730e0">
  <xsd:schema xmlns:xsd="http://www.w3.org/2001/XMLSchema" xmlns:xs="http://www.w3.org/2001/XMLSchema" xmlns:p="http://schemas.microsoft.com/office/2006/metadata/properties" xmlns:ns3="7a1eb6d5-a70a-4ceb-8fec-327d8b199140" xmlns:ns4="89349f40-640c-4e7d-93d0-39fca4dfad84" targetNamespace="http://schemas.microsoft.com/office/2006/metadata/properties" ma:root="true" ma:fieldsID="08d42017fba606ce8a06f124aafd56a7" ns3:_="" ns4:_="">
    <xsd:import namespace="7a1eb6d5-a70a-4ceb-8fec-327d8b199140"/>
    <xsd:import namespace="89349f40-640c-4e7d-93d0-39fca4dfad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eb6d5-a70a-4ceb-8fec-327d8b1991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49f40-640c-4e7d-93d0-39fca4dfad8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eb6d5-a70a-4ceb-8fec-327d8b199140" xsi:nil="true"/>
  </documentManagement>
</p:properties>
</file>

<file path=customXml/itemProps1.xml><?xml version="1.0" encoding="utf-8"?>
<ds:datastoreItem xmlns:ds="http://schemas.openxmlformats.org/officeDocument/2006/customXml" ds:itemID="{152944C8-3C06-48F4-8EC4-AFF28A455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1eb6d5-a70a-4ceb-8fec-327d8b199140"/>
    <ds:schemaRef ds:uri="89349f40-640c-4e7d-93d0-39fca4dfad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7F91AF-5E11-419C-9E18-13042EC9D2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8D570E-270E-49FA-91BB-D4A9755DC2CF}">
  <ds:schemaRefs>
    <ds:schemaRef ds:uri="7a1eb6d5-a70a-4ceb-8fec-327d8b199140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89349f40-640c-4e7d-93d0-39fca4dfad8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5276</TotalTime>
  <Words>1175</Words>
  <Application>Microsoft Office PowerPoint</Application>
  <PresentationFormat>Widescreen</PresentationFormat>
  <Paragraphs>503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Calibri</vt:lpstr>
      <vt:lpstr>Office Theme</vt:lpstr>
      <vt:lpstr>WGRDBES-StockCoord Regional Catch Estimates Format(RCEF)</vt:lpstr>
      <vt:lpstr>Tuesday sessions</vt:lpstr>
      <vt:lpstr>Wednesday sessions</vt:lpstr>
      <vt:lpstr>What is the Regional Catch Estimates Format (RCEF)</vt:lpstr>
      <vt:lpstr>What is the Regional Catch Estimates Format (RCEF)</vt:lpstr>
      <vt:lpstr>Other requirements</vt:lpstr>
      <vt:lpstr>Development of the exchange format (RCEF)</vt:lpstr>
      <vt:lpstr>Integration in TAF</vt:lpstr>
      <vt:lpstr>Current RCEF format- version 15</vt:lpstr>
      <vt:lpstr>PowerPoint Presentation</vt:lpstr>
      <vt:lpstr>catchCategory</vt:lpstr>
      <vt:lpstr>seasonType - seasonValue</vt:lpstr>
      <vt:lpstr>areaType – areaValue </vt:lpstr>
      <vt:lpstr>fleetType - fleetValue</vt:lpstr>
      <vt:lpstr>Examples</vt:lpstr>
      <vt:lpstr>domainCatchDis - domainCatchBMS</vt:lpstr>
      <vt:lpstr>Examples</vt:lpstr>
      <vt:lpstr>variableType - variableTypeUnit</vt:lpstr>
      <vt:lpstr>Examples</vt:lpstr>
      <vt:lpstr>PSUtype – numPSUs - numTrips</vt:lpstr>
      <vt:lpstr>Examples</vt:lpstr>
      <vt:lpstr>PowerPoint Presentation</vt:lpstr>
      <vt:lpstr>domainBiology</vt:lpstr>
      <vt:lpstr>PowerPoint Presentation</vt:lpstr>
      <vt:lpstr>Age/Length/Width  Distribution</vt:lpstr>
      <vt:lpstr>bvType, variableType &amp; valueType</vt:lpstr>
      <vt:lpstr>FishDomain - Do we need it?</vt:lpstr>
      <vt:lpstr>Effort</vt:lpstr>
      <vt:lpstr>Spatial landings details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WGRDBES-StockCoord Exchange format (RCEF v14)</dc:title>
  <dc:creator>Kirsten Birch Håkansson</dc:creator>
  <cp:lastModifiedBy>Sofie Nimmegeers</cp:lastModifiedBy>
  <cp:revision>123</cp:revision>
  <dcterms:created xsi:type="dcterms:W3CDTF">2024-10-30T07:42:56Z</dcterms:created>
  <dcterms:modified xsi:type="dcterms:W3CDTF">2025-09-23T14:01:08Z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0x0101008469038B51DD664BA792E5B9349EAEDF</vt:lpwstr>
  </property>
</Properties>
</file>