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1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6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50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9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1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3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5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82E5-EC91-43FB-A0E3-F6D3D38D0C7E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1BAC-CFC2-4FA5-B31A-9BA1F53F63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985820"/>
            <a:ext cx="12192000" cy="45719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0" y="1"/>
            <a:ext cx="12192000" cy="98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err="1" smtClean="0"/>
              <a:t>Questions</a:t>
            </a:r>
            <a:r>
              <a:rPr lang="de-DE" sz="3600" dirty="0" smtClean="0"/>
              <a:t> </a:t>
            </a:r>
            <a:r>
              <a:rPr lang="de-DE" sz="3600" dirty="0" err="1" smtClean="0"/>
              <a:t>session</a:t>
            </a:r>
            <a:r>
              <a:rPr lang="de-DE" sz="3600" dirty="0" smtClean="0"/>
              <a:t> impulsive </a:t>
            </a:r>
            <a:r>
              <a:rPr lang="de-DE" sz="3600" dirty="0" err="1" smtClean="0"/>
              <a:t>sound</a:t>
            </a:r>
            <a:endParaRPr lang="de-DE" sz="3600" dirty="0"/>
          </a:p>
        </p:txBody>
      </p:sp>
      <p:sp>
        <p:nvSpPr>
          <p:cNvPr id="5" name="Textfeld 4"/>
          <p:cNvSpPr txBox="1"/>
          <p:nvPr/>
        </p:nvSpPr>
        <p:spPr>
          <a:xfrm>
            <a:off x="4601817" y="1270475"/>
            <a:ext cx="72754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Online </a:t>
            </a:r>
            <a:r>
              <a:rPr lang="de-DE" sz="2600" b="1" dirty="0" err="1" smtClean="0"/>
              <a:t>Participants</a:t>
            </a:r>
            <a:endParaRPr lang="de-DE" sz="2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Write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</a:t>
            </a:r>
            <a:r>
              <a:rPr lang="de-DE" sz="2600" dirty="0" smtClean="0"/>
              <a:t> in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chat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Also </a:t>
            </a:r>
            <a:r>
              <a:rPr lang="de-DE" sz="2600" dirty="0" err="1" smtClean="0"/>
              <a:t>give</a:t>
            </a:r>
            <a:r>
              <a:rPr lang="de-DE" sz="2600" dirty="0" smtClean="0"/>
              <a:t>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name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country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The </a:t>
            </a:r>
            <a:r>
              <a:rPr lang="de-DE" sz="2600" dirty="0" err="1" smtClean="0"/>
              <a:t>Question</a:t>
            </a:r>
            <a:r>
              <a:rPr lang="de-DE" sz="2600" dirty="0" smtClean="0"/>
              <a:t> will </a:t>
            </a:r>
            <a:r>
              <a:rPr lang="de-DE" sz="2600" dirty="0" err="1" smtClean="0"/>
              <a:t>be</a:t>
            </a:r>
            <a:r>
              <a:rPr lang="de-DE" sz="2600" dirty="0" smtClean="0"/>
              <a:t> </a:t>
            </a:r>
            <a:r>
              <a:rPr lang="de-DE" sz="2600" dirty="0" err="1" smtClean="0"/>
              <a:t>added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list</a:t>
            </a:r>
            <a:r>
              <a:rPr lang="de-DE" sz="2600" dirty="0" smtClean="0"/>
              <a:t>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questions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The </a:t>
            </a:r>
            <a:r>
              <a:rPr lang="de-DE" sz="2600" dirty="0" err="1" smtClean="0"/>
              <a:t>current</a:t>
            </a:r>
            <a:r>
              <a:rPr lang="de-DE" sz="2600" dirty="0" smtClean="0"/>
              <a:t> </a:t>
            </a:r>
            <a:r>
              <a:rPr lang="de-DE" sz="2600" dirty="0" err="1" smtClean="0"/>
              <a:t>list</a:t>
            </a:r>
            <a:r>
              <a:rPr lang="de-DE" sz="2600" dirty="0" smtClean="0"/>
              <a:t>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Questions</a:t>
            </a:r>
            <a:r>
              <a:rPr lang="de-DE" sz="2600" dirty="0" smtClean="0"/>
              <a:t> </a:t>
            </a:r>
            <a:r>
              <a:rPr lang="de-DE" sz="2600" dirty="0" err="1" smtClean="0"/>
              <a:t>is</a:t>
            </a:r>
            <a:r>
              <a:rPr lang="de-DE" sz="2600" dirty="0" smtClean="0"/>
              <a:t> </a:t>
            </a:r>
            <a:r>
              <a:rPr lang="de-DE" sz="2600" dirty="0" err="1" smtClean="0"/>
              <a:t>available</a:t>
            </a:r>
            <a:r>
              <a:rPr lang="de-DE" sz="2600" dirty="0" smtClean="0"/>
              <a:t> in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Filebox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It</a:t>
            </a:r>
            <a:r>
              <a:rPr lang="de-DE" sz="2600" dirty="0" smtClean="0"/>
              <a:t> will </a:t>
            </a:r>
            <a:r>
              <a:rPr lang="de-DE" sz="2600" dirty="0" err="1" smtClean="0"/>
              <a:t>be</a:t>
            </a:r>
            <a:r>
              <a:rPr lang="de-DE" sz="2600" dirty="0" smtClean="0"/>
              <a:t> </a:t>
            </a:r>
            <a:r>
              <a:rPr lang="de-DE" sz="2600" dirty="0" err="1" smtClean="0"/>
              <a:t>updated</a:t>
            </a:r>
            <a:r>
              <a:rPr lang="de-DE" sz="2600" dirty="0" smtClean="0"/>
              <a:t> </a:t>
            </a:r>
            <a:r>
              <a:rPr lang="de-DE" sz="2600" dirty="0" err="1" smtClean="0"/>
              <a:t>during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</a:t>
            </a:r>
            <a:r>
              <a:rPr lang="de-DE" sz="2600" dirty="0" smtClean="0"/>
              <a:t> </a:t>
            </a:r>
            <a:r>
              <a:rPr lang="de-DE" sz="2600" dirty="0" err="1" smtClean="0"/>
              <a:t>session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Write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answer</a:t>
            </a:r>
            <a:r>
              <a:rPr lang="de-DE" sz="2600" dirty="0" smtClean="0"/>
              <a:t>/</a:t>
            </a:r>
            <a:r>
              <a:rPr lang="de-DE" sz="2600" dirty="0" err="1" smtClean="0"/>
              <a:t>suggestion</a:t>
            </a:r>
            <a:r>
              <a:rPr lang="de-DE" sz="2600" dirty="0" smtClean="0"/>
              <a:t> </a:t>
            </a:r>
            <a:r>
              <a:rPr lang="de-DE" sz="2600" dirty="0" err="1" smtClean="0"/>
              <a:t>below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A</a:t>
            </a:r>
            <a:r>
              <a:rPr lang="de-DE" sz="2600" dirty="0" smtClean="0"/>
              <a:t>lso </a:t>
            </a:r>
            <a:r>
              <a:rPr lang="de-DE" sz="2600" dirty="0" err="1" smtClean="0"/>
              <a:t>give</a:t>
            </a:r>
            <a:r>
              <a:rPr lang="de-DE" sz="2600" dirty="0" smtClean="0"/>
              <a:t>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name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country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When</a:t>
            </a:r>
            <a:r>
              <a:rPr lang="de-DE" sz="2600" dirty="0" smtClean="0"/>
              <a:t> </a:t>
            </a:r>
            <a:r>
              <a:rPr lang="de-DE" sz="2600" dirty="0" err="1" smtClean="0"/>
              <a:t>you</a:t>
            </a:r>
            <a:r>
              <a:rPr lang="de-DE" sz="2600" dirty="0" smtClean="0"/>
              <a:t> </a:t>
            </a:r>
            <a:r>
              <a:rPr lang="de-DE" sz="2600" dirty="0" err="1" smtClean="0"/>
              <a:t>are</a:t>
            </a:r>
            <a:r>
              <a:rPr lang="de-DE" sz="2600" dirty="0" smtClean="0"/>
              <a:t> </a:t>
            </a:r>
            <a:r>
              <a:rPr lang="de-DE" sz="2600" dirty="0" err="1" smtClean="0"/>
              <a:t>finished</a:t>
            </a:r>
            <a:r>
              <a:rPr lang="de-DE" sz="2600" dirty="0" smtClean="0"/>
              <a:t>: Upload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file</a:t>
            </a:r>
            <a:r>
              <a:rPr lang="de-DE" sz="2600" dirty="0" smtClean="0"/>
              <a:t> </a:t>
            </a:r>
            <a:r>
              <a:rPr lang="de-DE" sz="2600" dirty="0" err="1" smtClean="0"/>
              <a:t>with</a:t>
            </a:r>
            <a:r>
              <a:rPr lang="de-DE" sz="2600" dirty="0" smtClean="0"/>
              <a:t>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notes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filebox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Do not </a:t>
            </a:r>
            <a:r>
              <a:rPr lang="de-DE" sz="2600" dirty="0" err="1" smtClean="0"/>
              <a:t>include</a:t>
            </a:r>
            <a:r>
              <a:rPr lang="de-DE" sz="2600" dirty="0" smtClean="0"/>
              <a:t> </a:t>
            </a:r>
            <a:r>
              <a:rPr lang="de-DE" sz="2600" dirty="0" err="1" smtClean="0"/>
              <a:t>figures</a:t>
            </a:r>
            <a:endParaRPr lang="de-DE" sz="26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467138" y="1270475"/>
            <a:ext cx="39160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err="1"/>
              <a:t>P</a:t>
            </a:r>
            <a:r>
              <a:rPr lang="de-DE" sz="2600" b="1" dirty="0" err="1" smtClean="0"/>
              <a:t>hysical</a:t>
            </a:r>
            <a:r>
              <a:rPr lang="de-DE" sz="2600" b="1" dirty="0" smtClean="0"/>
              <a:t> </a:t>
            </a:r>
            <a:r>
              <a:rPr lang="de-DE" sz="2600" b="1" dirty="0" err="1"/>
              <a:t>P</a:t>
            </a:r>
            <a:r>
              <a:rPr lang="de-DE" sz="2600" b="1" dirty="0" err="1" smtClean="0"/>
              <a:t>articipants</a:t>
            </a:r>
            <a:endParaRPr lang="de-DE" sz="26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 smtClean="0"/>
              <a:t>Write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</a:t>
            </a:r>
            <a:r>
              <a:rPr lang="de-DE" sz="2600" dirty="0" smtClean="0"/>
              <a:t> on </a:t>
            </a:r>
            <a:r>
              <a:rPr lang="de-DE" sz="2600" dirty="0" err="1" smtClean="0"/>
              <a:t>the</a:t>
            </a:r>
            <a:r>
              <a:rPr lang="de-DE" sz="2600" dirty="0" smtClean="0"/>
              <a:t> top </a:t>
            </a:r>
            <a:r>
              <a:rPr lang="de-DE" sz="2600" dirty="0" err="1" smtClean="0"/>
              <a:t>of</a:t>
            </a:r>
            <a:r>
              <a:rPr lang="de-DE" sz="2600" dirty="0" smtClean="0"/>
              <a:t> a </a:t>
            </a:r>
            <a:r>
              <a:rPr lang="de-DE" sz="2600" dirty="0" err="1" smtClean="0"/>
              <a:t>piece</a:t>
            </a:r>
            <a:r>
              <a:rPr lang="de-DE" sz="2600" dirty="0" smtClean="0"/>
              <a:t>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paper</a:t>
            </a:r>
            <a:endParaRPr lang="de-DE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 smtClean="0"/>
              <a:t>Write </a:t>
            </a:r>
            <a:r>
              <a:rPr lang="de-DE" sz="2600" dirty="0" err="1" smtClean="0"/>
              <a:t>your</a:t>
            </a:r>
            <a:r>
              <a:rPr lang="de-DE" sz="2600" dirty="0" smtClean="0"/>
              <a:t> </a:t>
            </a:r>
            <a:r>
              <a:rPr lang="de-DE" sz="2600" dirty="0" err="1" smtClean="0"/>
              <a:t>answer</a:t>
            </a:r>
            <a:r>
              <a:rPr lang="de-DE" sz="2600" dirty="0" smtClean="0"/>
              <a:t>/</a:t>
            </a:r>
            <a:r>
              <a:rPr lang="de-DE" sz="2600" dirty="0" err="1" smtClean="0"/>
              <a:t>suggestion</a:t>
            </a:r>
            <a:r>
              <a:rPr lang="de-DE" sz="2600" dirty="0" smtClean="0"/>
              <a:t> </a:t>
            </a:r>
            <a:r>
              <a:rPr lang="de-DE" sz="2600" dirty="0" err="1" smtClean="0"/>
              <a:t>below</a:t>
            </a:r>
            <a:r>
              <a:rPr lang="de-DE" sz="2600" dirty="0" smtClean="0"/>
              <a:t> </a:t>
            </a:r>
            <a:r>
              <a:rPr lang="de-DE" sz="2600" dirty="0" err="1" smtClean="0"/>
              <a:t>others</a:t>
            </a:r>
            <a:r>
              <a:rPr lang="de-DE" sz="2600" dirty="0" smtClean="0"/>
              <a:t> </a:t>
            </a:r>
            <a:r>
              <a:rPr lang="de-DE" sz="2600" dirty="0" err="1" smtClean="0"/>
              <a:t>questions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43043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Bundesamt für Seeschifffahrt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Schmidt</dc:creator>
  <cp:lastModifiedBy>Ben Schmidt</cp:lastModifiedBy>
  <cp:revision>2</cp:revision>
  <dcterms:created xsi:type="dcterms:W3CDTF">2023-10-02T13:51:27Z</dcterms:created>
  <dcterms:modified xsi:type="dcterms:W3CDTF">2023-10-02T13:55:00Z</dcterms:modified>
</cp:coreProperties>
</file>