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8C7E-A8C6-046D-C131-334DDC43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2BECB-56D5-7ADA-6505-D74AEC137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AEDF-5DB2-8C38-4932-3BA843D9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D262-8A9B-42E5-7990-9CF066BA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1903-88E0-E8AF-C9FB-440BC0B7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408D-F28B-FE00-1AF9-B6071591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0E5B9-748A-1AB9-99A1-74814E33F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A59B-52CB-249C-7A20-C47C181C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029FD-FE65-51BA-A2C7-6A6E27EC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D202-7113-3275-667B-37A572E0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0193-B735-1D65-8535-BCD3ED82F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C9DD0-E5EC-48E0-7301-42955843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8039-36C1-840A-21B6-3E940D88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03F6-39ED-35AF-FBEA-6B3C5430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CC10-5971-69FE-67E8-D74F2BF8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F9A1-131D-4390-EDCF-C1F63989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2EF1-86C2-554C-ED06-47F7C25C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7EFD-A6CD-E740-56A9-46FAE34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6D5D-4644-1848-D3BE-F3E3259F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F435-A14D-F6BA-9D9E-1C5FD7B6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05A-E0AB-D43F-EAFB-3A9D51B2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3519-CF72-ADB4-366B-BB6458D3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B654-672E-CA50-6917-12D755BD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CAA6-8A21-C400-FD6C-F110D087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DDE5-4663-D399-340F-0A5EA892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2F1E-182E-013D-B415-A1E2518E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9BEB-AE46-81B3-4661-7056EE938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51EB6-3987-E602-3CBB-0C9FFE65A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17C6-BF94-243C-059D-843621FD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683C5-2BFC-91A0-A4D9-C8E40BA7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B7C5-AE1A-2D48-DB98-490CFB71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F2A3-4CAA-DD9A-EED9-7698466E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A24E-48B2-DF0C-842E-F93CD6A2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F6F8B-1C65-DF78-E323-45385D23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6E18C-CFF6-F2EA-8CC0-CEB97C03B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BEBDC-7DC2-CB46-89D4-D136DCCCC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A27BC-2795-AADF-9A42-9D195D70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A8DF7-4A9D-29A1-1C9A-A193E31C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1384A-E7DC-6755-2954-7A79F41F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7FEA-29E0-0907-12F6-A1CFFEBB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1A0EC-7BD9-F5E9-D276-1AFE94DB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7526D-0C18-3347-174A-2106E53E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86BBE-E106-7454-8ACD-70A3AC1A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67144-F6BF-2338-48D8-9488C5BF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4FDB0-C8FA-2BAF-CC51-EC6C414B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57DC-B805-E2B6-7C6F-B6FA6D8E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E1E1-77EB-AD4B-0EB5-3274DF77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784D-F8F6-9AA4-2728-880BCA20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D36B4-B825-6B6E-58E1-D375B64A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5C352-BB63-D43D-7A35-D6C8233B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A04C2-E303-D186-2EFA-9FC1BE7F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DB8E-5E74-76C6-55F6-9C09F3E8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533D-F80B-95C5-1945-9233D2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9C370-ABA3-6FEE-9EC2-887EBE712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52B4A-B566-31E9-3D87-35F7383D5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DDE5E-7102-7E79-89AF-EF6B9592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F7726-18EC-2880-0239-A512D5DB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C6A9E-9609-C391-9B0B-6D85E40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369C-F8B9-7B86-700F-3E53B401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7EBD-4A73-E9E4-4E5E-A3ABF2C2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862B-F2C3-8A84-B9CB-9A6EEF945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83DB2-94FD-429E-9780-D64ECABDC3D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A705-311E-A0F3-BD3A-A8C717D18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AD83-AB01-92C8-F422-6A0E638A3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682FC-F688-42F4-8249-033E9E92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DBA3-6F35-2D3E-9373-B4D1300B8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Greetings!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D97-1B59-66B1-C600-5255072E4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Isaiah Cesario. 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of college</a:t>
            </a:r>
          </a:p>
          <a:p>
            <a:r>
              <a:rPr lang="en-US" dirty="0"/>
              <a:t>Project Title: AI Development Resource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987E-19DB-CC38-643C-F5334A8E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AI Development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A42C-97DD-9A70-4C97-2436D86D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run some test against applications developed by AI and a similar project I developed by hand to see which method works out more efficiently. </a:t>
            </a:r>
          </a:p>
          <a:p>
            <a:r>
              <a:rPr lang="en-US" dirty="0"/>
              <a:t>Accomplished using application that will compare results for accuracy and code execution time for efficiency.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4D31A-BA9B-8A0A-B5E6-5BF18D12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2584"/>
            <a:ext cx="10351032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2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Greetings!</vt:lpstr>
      <vt:lpstr>About AI Development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Isaiah Cesario</dc:creator>
  <cp:lastModifiedBy>Isaiah Cesario</cp:lastModifiedBy>
  <cp:revision>1</cp:revision>
  <dcterms:created xsi:type="dcterms:W3CDTF">2024-06-16T18:56:14Z</dcterms:created>
  <dcterms:modified xsi:type="dcterms:W3CDTF">2024-06-16T19:17:42Z</dcterms:modified>
</cp:coreProperties>
</file>