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1" r:id="rId5"/>
    <p:sldId id="259" r:id="rId6"/>
    <p:sldId id="260" r:id="rId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7" d="100"/>
          <a:sy n="67" d="100"/>
        </p:scale>
        <p:origin x="102"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16A3084-EC51-4F63-A096-DB5C5C0F1CB9}" type="datetimeFigureOut">
              <a:rPr lang="es-CO" smtClean="0"/>
              <a:t>11/10/2018</a:t>
            </a:fld>
            <a:endParaRPr lang="es-CO"/>
          </a:p>
        </p:txBody>
      </p:sp>
      <p:sp>
        <p:nvSpPr>
          <p:cNvPr id="5" name="Footer Placeholder 4"/>
          <p:cNvSpPr>
            <a:spLocks noGrp="1"/>
          </p:cNvSpPr>
          <p:nvPr>
            <p:ph type="ftr" sz="quarter" idx="11"/>
          </p:nvPr>
        </p:nvSpPr>
        <p:spPr>
          <a:xfrm>
            <a:off x="1876424" y="5410201"/>
            <a:ext cx="5124886" cy="365125"/>
          </a:xfrm>
        </p:spPr>
        <p:txBody>
          <a:bodyPr/>
          <a:lstStyle/>
          <a:p>
            <a:endParaRPr lang="es-CO"/>
          </a:p>
        </p:txBody>
      </p:sp>
      <p:sp>
        <p:nvSpPr>
          <p:cNvPr id="6" name="Slide Number Placeholder 5"/>
          <p:cNvSpPr>
            <a:spLocks noGrp="1"/>
          </p:cNvSpPr>
          <p:nvPr>
            <p:ph type="sldNum" sz="quarter" idx="12"/>
          </p:nvPr>
        </p:nvSpPr>
        <p:spPr>
          <a:xfrm>
            <a:off x="9896911" y="5410199"/>
            <a:ext cx="771089" cy="365125"/>
          </a:xfrm>
        </p:spPr>
        <p:txBody>
          <a:bodyPr/>
          <a:lstStyle/>
          <a:p>
            <a:fld id="{2F13CC6B-F350-480E-8200-E27B27E9508B}" type="slidenum">
              <a:rPr lang="es-CO" smtClean="0"/>
              <a:t>‹Nº›</a:t>
            </a:fld>
            <a:endParaRPr lang="es-CO"/>
          </a:p>
        </p:txBody>
      </p:sp>
    </p:spTree>
    <p:extLst>
      <p:ext uri="{BB962C8B-B14F-4D97-AF65-F5344CB8AC3E}">
        <p14:creationId xmlns:p14="http://schemas.microsoft.com/office/powerpoint/2010/main" val="1324923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16A3084-EC51-4F63-A096-DB5C5C0F1CB9}" type="datetimeFigureOut">
              <a:rPr lang="es-CO" smtClean="0"/>
              <a:t>11/10/2018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F13CC6B-F350-480E-8200-E27B27E9508B}" type="slidenum">
              <a:rPr lang="es-CO" smtClean="0"/>
              <a:t>‹Nº›</a:t>
            </a:fld>
            <a:endParaRPr lang="es-CO"/>
          </a:p>
        </p:txBody>
      </p:sp>
    </p:spTree>
    <p:extLst>
      <p:ext uri="{BB962C8B-B14F-4D97-AF65-F5344CB8AC3E}">
        <p14:creationId xmlns:p14="http://schemas.microsoft.com/office/powerpoint/2010/main" val="3143183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16A3084-EC51-4F63-A096-DB5C5C0F1CB9}" type="datetimeFigureOut">
              <a:rPr lang="es-CO" smtClean="0"/>
              <a:t>11/10/2018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F13CC6B-F350-480E-8200-E27B27E9508B}" type="slidenum">
              <a:rPr lang="es-CO" smtClean="0"/>
              <a:t>‹Nº›</a:t>
            </a:fld>
            <a:endParaRPr lang="es-CO"/>
          </a:p>
        </p:txBody>
      </p:sp>
    </p:spTree>
    <p:extLst>
      <p:ext uri="{BB962C8B-B14F-4D97-AF65-F5344CB8AC3E}">
        <p14:creationId xmlns:p14="http://schemas.microsoft.com/office/powerpoint/2010/main" val="2460083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16A3084-EC51-4F63-A096-DB5C5C0F1CB9}" type="datetimeFigureOut">
              <a:rPr lang="es-CO" smtClean="0"/>
              <a:t>11/10/2018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F13CC6B-F350-480E-8200-E27B27E9508B}" type="slidenum">
              <a:rPr lang="es-CO" smtClean="0"/>
              <a:t>‹Nº›</a:t>
            </a:fld>
            <a:endParaRPr lang="es-CO"/>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97749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16A3084-EC51-4F63-A096-DB5C5C0F1CB9}" type="datetimeFigureOut">
              <a:rPr lang="es-CO" smtClean="0"/>
              <a:t>11/10/2018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F13CC6B-F350-480E-8200-E27B27E9508B}" type="slidenum">
              <a:rPr lang="es-CO" smtClean="0"/>
              <a:t>‹Nº›</a:t>
            </a:fld>
            <a:endParaRPr lang="es-CO"/>
          </a:p>
        </p:txBody>
      </p:sp>
    </p:spTree>
    <p:extLst>
      <p:ext uri="{BB962C8B-B14F-4D97-AF65-F5344CB8AC3E}">
        <p14:creationId xmlns:p14="http://schemas.microsoft.com/office/powerpoint/2010/main" val="3389880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B16A3084-EC51-4F63-A096-DB5C5C0F1CB9}" type="datetimeFigureOut">
              <a:rPr lang="es-CO" smtClean="0"/>
              <a:t>11/10/2018</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2F13CC6B-F350-480E-8200-E27B27E9508B}" type="slidenum">
              <a:rPr lang="es-CO" smtClean="0"/>
              <a:t>‹Nº›</a:t>
            </a:fld>
            <a:endParaRPr lang="es-CO"/>
          </a:p>
        </p:txBody>
      </p:sp>
    </p:spTree>
    <p:extLst>
      <p:ext uri="{BB962C8B-B14F-4D97-AF65-F5344CB8AC3E}">
        <p14:creationId xmlns:p14="http://schemas.microsoft.com/office/powerpoint/2010/main" val="2352301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B16A3084-EC51-4F63-A096-DB5C5C0F1CB9}" type="datetimeFigureOut">
              <a:rPr lang="es-CO" smtClean="0"/>
              <a:t>11/10/2018</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2F13CC6B-F350-480E-8200-E27B27E9508B}" type="slidenum">
              <a:rPr lang="es-CO" smtClean="0"/>
              <a:t>‹Nº›</a:t>
            </a:fld>
            <a:endParaRPr lang="es-CO"/>
          </a:p>
        </p:txBody>
      </p:sp>
    </p:spTree>
    <p:extLst>
      <p:ext uri="{BB962C8B-B14F-4D97-AF65-F5344CB8AC3E}">
        <p14:creationId xmlns:p14="http://schemas.microsoft.com/office/powerpoint/2010/main" val="3191294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16A3084-EC51-4F63-A096-DB5C5C0F1CB9}" type="datetimeFigureOut">
              <a:rPr lang="es-CO" smtClean="0"/>
              <a:t>11/10/2018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F13CC6B-F350-480E-8200-E27B27E9508B}" type="slidenum">
              <a:rPr lang="es-CO" smtClean="0"/>
              <a:t>‹Nº›</a:t>
            </a:fld>
            <a:endParaRPr lang="es-CO"/>
          </a:p>
        </p:txBody>
      </p:sp>
    </p:spTree>
    <p:extLst>
      <p:ext uri="{BB962C8B-B14F-4D97-AF65-F5344CB8AC3E}">
        <p14:creationId xmlns:p14="http://schemas.microsoft.com/office/powerpoint/2010/main" val="2482507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16A3084-EC51-4F63-A096-DB5C5C0F1CB9}" type="datetimeFigureOut">
              <a:rPr lang="es-CO" smtClean="0"/>
              <a:t>11/10/2018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F13CC6B-F350-480E-8200-E27B27E9508B}" type="slidenum">
              <a:rPr lang="es-CO" smtClean="0"/>
              <a:t>‹Nº›</a:t>
            </a:fld>
            <a:endParaRPr lang="es-CO"/>
          </a:p>
        </p:txBody>
      </p:sp>
    </p:spTree>
    <p:extLst>
      <p:ext uri="{BB962C8B-B14F-4D97-AF65-F5344CB8AC3E}">
        <p14:creationId xmlns:p14="http://schemas.microsoft.com/office/powerpoint/2010/main" val="161208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16A3084-EC51-4F63-A096-DB5C5C0F1CB9}" type="datetimeFigureOut">
              <a:rPr lang="es-CO" smtClean="0"/>
              <a:t>11/10/2018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F13CC6B-F350-480E-8200-E27B27E9508B}" type="slidenum">
              <a:rPr lang="es-CO" smtClean="0"/>
              <a:t>‹Nº›</a:t>
            </a:fld>
            <a:endParaRPr lang="es-CO"/>
          </a:p>
        </p:txBody>
      </p:sp>
    </p:spTree>
    <p:extLst>
      <p:ext uri="{BB962C8B-B14F-4D97-AF65-F5344CB8AC3E}">
        <p14:creationId xmlns:p14="http://schemas.microsoft.com/office/powerpoint/2010/main" val="2127135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16A3084-EC51-4F63-A096-DB5C5C0F1CB9}" type="datetimeFigureOut">
              <a:rPr lang="es-CO" smtClean="0"/>
              <a:t>11/10/2018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F13CC6B-F350-480E-8200-E27B27E9508B}" type="slidenum">
              <a:rPr lang="es-CO" smtClean="0"/>
              <a:t>‹Nº›</a:t>
            </a:fld>
            <a:endParaRPr lang="es-CO"/>
          </a:p>
        </p:txBody>
      </p:sp>
    </p:spTree>
    <p:extLst>
      <p:ext uri="{BB962C8B-B14F-4D97-AF65-F5344CB8AC3E}">
        <p14:creationId xmlns:p14="http://schemas.microsoft.com/office/powerpoint/2010/main" val="917273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16A3084-EC51-4F63-A096-DB5C5C0F1CB9}" type="datetimeFigureOut">
              <a:rPr lang="es-CO" smtClean="0"/>
              <a:t>11/10/2018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F13CC6B-F350-480E-8200-E27B27E9508B}" type="slidenum">
              <a:rPr lang="es-CO" smtClean="0"/>
              <a:t>‹Nº›</a:t>
            </a:fld>
            <a:endParaRPr lang="es-CO"/>
          </a:p>
        </p:txBody>
      </p:sp>
    </p:spTree>
    <p:extLst>
      <p:ext uri="{BB962C8B-B14F-4D97-AF65-F5344CB8AC3E}">
        <p14:creationId xmlns:p14="http://schemas.microsoft.com/office/powerpoint/2010/main" val="2467554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16A3084-EC51-4F63-A096-DB5C5C0F1CB9}" type="datetimeFigureOut">
              <a:rPr lang="es-CO" smtClean="0"/>
              <a:t>11/10/2018</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2F13CC6B-F350-480E-8200-E27B27E9508B}" type="slidenum">
              <a:rPr lang="es-CO" smtClean="0"/>
              <a:t>‹Nº›</a:t>
            </a:fld>
            <a:endParaRPr lang="es-CO"/>
          </a:p>
        </p:txBody>
      </p:sp>
    </p:spTree>
    <p:extLst>
      <p:ext uri="{BB962C8B-B14F-4D97-AF65-F5344CB8AC3E}">
        <p14:creationId xmlns:p14="http://schemas.microsoft.com/office/powerpoint/2010/main" val="2497597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16A3084-EC51-4F63-A096-DB5C5C0F1CB9}" type="datetimeFigureOut">
              <a:rPr lang="es-CO" smtClean="0"/>
              <a:t>11/10/2018</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2F13CC6B-F350-480E-8200-E27B27E9508B}" type="slidenum">
              <a:rPr lang="es-CO" smtClean="0"/>
              <a:t>‹Nº›</a:t>
            </a:fld>
            <a:endParaRPr lang="es-CO"/>
          </a:p>
        </p:txBody>
      </p:sp>
    </p:spTree>
    <p:extLst>
      <p:ext uri="{BB962C8B-B14F-4D97-AF65-F5344CB8AC3E}">
        <p14:creationId xmlns:p14="http://schemas.microsoft.com/office/powerpoint/2010/main" val="2105969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6A3084-EC51-4F63-A096-DB5C5C0F1CB9}" type="datetimeFigureOut">
              <a:rPr lang="es-CO" smtClean="0"/>
              <a:t>11/10/2018</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2F13CC6B-F350-480E-8200-E27B27E9508B}" type="slidenum">
              <a:rPr lang="es-CO" smtClean="0"/>
              <a:t>‹Nº›</a:t>
            </a:fld>
            <a:endParaRPr lang="es-CO"/>
          </a:p>
        </p:txBody>
      </p:sp>
    </p:spTree>
    <p:extLst>
      <p:ext uri="{BB962C8B-B14F-4D97-AF65-F5344CB8AC3E}">
        <p14:creationId xmlns:p14="http://schemas.microsoft.com/office/powerpoint/2010/main" val="309825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16A3084-EC51-4F63-A096-DB5C5C0F1CB9}" type="datetimeFigureOut">
              <a:rPr lang="es-CO" smtClean="0"/>
              <a:t>11/10/2018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F13CC6B-F350-480E-8200-E27B27E9508B}" type="slidenum">
              <a:rPr lang="es-CO" smtClean="0"/>
              <a:t>‹Nº›</a:t>
            </a:fld>
            <a:endParaRPr lang="es-CO"/>
          </a:p>
        </p:txBody>
      </p:sp>
    </p:spTree>
    <p:extLst>
      <p:ext uri="{BB962C8B-B14F-4D97-AF65-F5344CB8AC3E}">
        <p14:creationId xmlns:p14="http://schemas.microsoft.com/office/powerpoint/2010/main" val="1028314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16A3084-EC51-4F63-A096-DB5C5C0F1CB9}" type="datetimeFigureOut">
              <a:rPr lang="es-CO" smtClean="0"/>
              <a:t>11/10/2018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F13CC6B-F350-480E-8200-E27B27E9508B}" type="slidenum">
              <a:rPr lang="es-CO" smtClean="0"/>
              <a:t>‹Nº›</a:t>
            </a:fld>
            <a:endParaRPr lang="es-CO"/>
          </a:p>
        </p:txBody>
      </p:sp>
    </p:spTree>
    <p:extLst>
      <p:ext uri="{BB962C8B-B14F-4D97-AF65-F5344CB8AC3E}">
        <p14:creationId xmlns:p14="http://schemas.microsoft.com/office/powerpoint/2010/main" val="2965795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t="-29000" b="-29000"/>
          </a:stretch>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6A3084-EC51-4F63-A096-DB5C5C0F1CB9}" type="datetimeFigureOut">
              <a:rPr lang="es-CO" smtClean="0"/>
              <a:t>11/10/2018</a:t>
            </a:fld>
            <a:endParaRPr lang="es-CO"/>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F13CC6B-F350-480E-8200-E27B27E9508B}" type="slidenum">
              <a:rPr lang="es-CO" smtClean="0"/>
              <a:t>‹Nº›</a:t>
            </a:fld>
            <a:endParaRPr lang="es-CO"/>
          </a:p>
        </p:txBody>
      </p:sp>
    </p:spTree>
    <p:extLst>
      <p:ext uri="{BB962C8B-B14F-4D97-AF65-F5344CB8AC3E}">
        <p14:creationId xmlns:p14="http://schemas.microsoft.com/office/powerpoint/2010/main" val="149897759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00237" y="2157413"/>
            <a:ext cx="8640586" cy="3624438"/>
          </a:xfrm>
          <a:solidFill>
            <a:schemeClr val="bg1">
              <a:alpha val="80000"/>
            </a:schemeClr>
          </a:solidFill>
        </p:spPr>
        <p:txBody>
          <a:bodyPr>
            <a:normAutofit fontScale="90000"/>
          </a:bodyPr>
          <a:lstStyle/>
          <a:p>
            <a:pPr algn="ctr"/>
            <a:r>
              <a:rPr lang="es-CO" sz="2400" dirty="0" smtClean="0">
                <a:latin typeface="Bahnschrift SemiLight" panose="020B0502040204020203" pitchFamily="34" charset="0"/>
              </a:rPr>
              <a:t>Proyecto VIP</a:t>
            </a:r>
            <a:br>
              <a:rPr lang="es-CO" sz="2400" dirty="0" smtClean="0">
                <a:latin typeface="Bahnschrift SemiLight" panose="020B0502040204020203" pitchFamily="34" charset="0"/>
              </a:rPr>
            </a:br>
            <a:r>
              <a:rPr lang="es-CO" sz="2400" b="1" dirty="0">
                <a:latin typeface="Bahnschrift SemiLight" panose="020B0502040204020203" pitchFamily="34" charset="0"/>
              </a:rPr>
              <a:t/>
            </a:r>
            <a:br>
              <a:rPr lang="es-CO" sz="2400" b="1" dirty="0">
                <a:latin typeface="Bahnschrift SemiLight" panose="020B0502040204020203" pitchFamily="34" charset="0"/>
              </a:rPr>
            </a:br>
            <a:r>
              <a:rPr lang="es-CO" sz="2400" b="1" dirty="0" smtClean="0">
                <a:latin typeface="Bahnschrift SemiLight" panose="020B0502040204020203" pitchFamily="34" charset="0"/>
              </a:rPr>
              <a:t>Vehículo automatizado </a:t>
            </a:r>
            <a:r>
              <a:rPr lang="es-CO" sz="2400" dirty="0" smtClean="0">
                <a:latin typeface="Bahnschrift SemiLight" panose="020B0502040204020203" pitchFamily="34" charset="0"/>
              </a:rPr>
              <a:t/>
            </a:r>
            <a:br>
              <a:rPr lang="es-CO" sz="2400" dirty="0" smtClean="0">
                <a:latin typeface="Bahnschrift SemiLight" panose="020B0502040204020203" pitchFamily="34" charset="0"/>
              </a:rPr>
            </a:br>
            <a:r>
              <a:rPr lang="es-CO" sz="2400" b="0" dirty="0" smtClean="0">
                <a:effectLst/>
                <a:latin typeface="Bahnschrift SemiLight" panose="020B0502040204020203" pitchFamily="34" charset="0"/>
              </a:rPr>
              <a:t/>
            </a:r>
            <a:br>
              <a:rPr lang="es-CO" sz="2400" b="0" dirty="0" smtClean="0">
                <a:effectLst/>
                <a:latin typeface="Bahnschrift SemiLight" panose="020B0502040204020203" pitchFamily="34" charset="0"/>
              </a:rPr>
            </a:br>
            <a:r>
              <a:rPr lang="es-CO" sz="2400" dirty="0" smtClean="0">
                <a:latin typeface="Bahnschrift SemiLight" panose="020B0502040204020203" pitchFamily="34" charset="0"/>
              </a:rPr>
              <a:t>Integrantes del equipo:</a:t>
            </a:r>
            <a:r>
              <a:rPr lang="es-CO" sz="2400" b="0" dirty="0" smtClean="0">
                <a:effectLst/>
                <a:latin typeface="Bahnschrift SemiLight" panose="020B0502040204020203" pitchFamily="34" charset="0"/>
              </a:rPr>
              <a:t/>
            </a:r>
            <a:br>
              <a:rPr lang="es-CO" sz="2400" b="0" dirty="0" smtClean="0">
                <a:effectLst/>
                <a:latin typeface="Bahnschrift SemiLight" panose="020B0502040204020203" pitchFamily="34" charset="0"/>
              </a:rPr>
            </a:br>
            <a:r>
              <a:rPr lang="es-CO" sz="2400" dirty="0">
                <a:latin typeface="Bahnschrift SemiLight" panose="020B0502040204020203" pitchFamily="34" charset="0"/>
              </a:rPr>
              <a:t>Esteban Quiroz, Juan D. Herrera, Santiago Arce, </a:t>
            </a:r>
            <a:r>
              <a:rPr lang="es-CO" sz="2400" b="0" dirty="0" smtClean="0">
                <a:effectLst/>
                <a:latin typeface="Bahnschrift SemiLight" panose="020B0502040204020203" pitchFamily="34" charset="0"/>
              </a:rPr>
              <a:t/>
            </a:r>
            <a:br>
              <a:rPr lang="es-CO" sz="2400" b="0" dirty="0" smtClean="0">
                <a:effectLst/>
                <a:latin typeface="Bahnschrift SemiLight" panose="020B0502040204020203" pitchFamily="34" charset="0"/>
              </a:rPr>
            </a:br>
            <a:r>
              <a:rPr lang="es-CO" sz="2400" dirty="0">
                <a:latin typeface="Bahnschrift SemiLight" panose="020B0502040204020203" pitchFamily="34" charset="0"/>
              </a:rPr>
              <a:t>Silvio Valencia, Valeria Sterling.</a:t>
            </a:r>
            <a:r>
              <a:rPr lang="es-CO" sz="2400" b="0" dirty="0" smtClean="0">
                <a:effectLst/>
                <a:latin typeface="Bahnschrift SemiLight" panose="020B0502040204020203" pitchFamily="34" charset="0"/>
              </a:rPr>
              <a:t/>
            </a:r>
            <a:br>
              <a:rPr lang="es-CO" sz="2400" b="0" dirty="0" smtClean="0">
                <a:effectLst/>
                <a:latin typeface="Bahnschrift SemiLight" panose="020B0502040204020203" pitchFamily="34" charset="0"/>
              </a:rPr>
            </a:br>
            <a:r>
              <a:rPr lang="es-CO" sz="2400" dirty="0" smtClean="0">
                <a:latin typeface="Bahnschrift SemiLight" panose="020B0502040204020203" pitchFamily="34" charset="0"/>
              </a:rPr>
              <a:t>Líder DEL EQUIPO: </a:t>
            </a:r>
            <a:r>
              <a:rPr lang="es-CO" sz="2400" dirty="0">
                <a:latin typeface="Bahnschrift SemiLight" panose="020B0502040204020203" pitchFamily="34" charset="0"/>
              </a:rPr>
              <a:t>Juan D. Herrera.</a:t>
            </a:r>
            <a:r>
              <a:rPr lang="es-CO" sz="2400" b="0" dirty="0" smtClean="0">
                <a:effectLst/>
                <a:latin typeface="Bahnschrift SemiLight" panose="020B0502040204020203" pitchFamily="34" charset="0"/>
              </a:rPr>
              <a:t/>
            </a:r>
            <a:br>
              <a:rPr lang="es-CO" sz="2400" b="0" dirty="0" smtClean="0">
                <a:effectLst/>
                <a:latin typeface="Bahnschrift SemiLight" panose="020B0502040204020203" pitchFamily="34" charset="0"/>
              </a:rPr>
            </a:br>
            <a:r>
              <a:rPr lang="es-CO" sz="2400" b="0" dirty="0" smtClean="0">
                <a:effectLst/>
                <a:latin typeface="Bahnschrift SemiLight" panose="020B0502040204020203" pitchFamily="34" charset="0"/>
              </a:rPr>
              <a:t/>
            </a:r>
            <a:br>
              <a:rPr lang="es-CO" sz="2400" b="0" dirty="0" smtClean="0">
                <a:effectLst/>
                <a:latin typeface="Bahnschrift SemiLight" panose="020B0502040204020203" pitchFamily="34" charset="0"/>
              </a:rPr>
            </a:br>
            <a:r>
              <a:rPr lang="es-CO" sz="2400" dirty="0" smtClean="0">
                <a:effectLst/>
                <a:latin typeface="Bahnschrift SemiLight" panose="020B0502040204020203" pitchFamily="34" charset="0"/>
              </a:rPr>
              <a:t>2018-2</a:t>
            </a:r>
            <a:r>
              <a:rPr lang="es-CO" sz="2000" dirty="0" smtClean="0">
                <a:latin typeface="Bahnschrift SemiLight" panose="020B0502040204020203" pitchFamily="34" charset="0"/>
              </a:rPr>
              <a:t/>
            </a:r>
            <a:br>
              <a:rPr lang="es-CO" sz="2000" dirty="0" smtClean="0">
                <a:latin typeface="Bahnschrift SemiLight" panose="020B0502040204020203" pitchFamily="34" charset="0"/>
              </a:rPr>
            </a:br>
            <a:endParaRPr lang="es-CO" sz="2000" dirty="0">
              <a:latin typeface="Bahnschrift SemiLight" panose="020B0502040204020203" pitchFamily="34" charset="0"/>
            </a:endParaRPr>
          </a:p>
        </p:txBody>
      </p:sp>
    </p:spTree>
    <p:extLst>
      <p:ext uri="{BB962C8B-B14F-4D97-AF65-F5344CB8AC3E}">
        <p14:creationId xmlns:p14="http://schemas.microsoft.com/office/powerpoint/2010/main" val="486808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bg1">
              <a:alpha val="80000"/>
            </a:schemeClr>
          </a:solidFill>
        </p:spPr>
        <p:txBody>
          <a:bodyPr/>
          <a:lstStyle/>
          <a:p>
            <a:pPr algn="ctr"/>
            <a:r>
              <a:rPr lang="es-CO" b="1" dirty="0" smtClean="0">
                <a:latin typeface="Bahnschrift SemiLight" panose="020B0502040204020203" pitchFamily="34" charset="0"/>
              </a:rPr>
              <a:t>Descripción del proyecto</a:t>
            </a:r>
            <a:endParaRPr lang="es-CO" b="1" dirty="0">
              <a:latin typeface="Bahnschrift SemiLight" panose="020B0502040204020203" pitchFamily="34" charset="0"/>
            </a:endParaRPr>
          </a:p>
        </p:txBody>
      </p:sp>
      <p:sp>
        <p:nvSpPr>
          <p:cNvPr id="3" name="Marcador de contenido 2"/>
          <p:cNvSpPr>
            <a:spLocks noGrp="1"/>
          </p:cNvSpPr>
          <p:nvPr>
            <p:ph idx="1"/>
          </p:nvPr>
        </p:nvSpPr>
        <p:spPr>
          <a:solidFill>
            <a:schemeClr val="bg1">
              <a:alpha val="70000"/>
            </a:schemeClr>
          </a:solidFill>
        </p:spPr>
        <p:txBody>
          <a:bodyPr/>
          <a:lstStyle/>
          <a:p>
            <a:r>
              <a:rPr lang="es-CO" b="1" dirty="0" smtClean="0">
                <a:latin typeface="Bahnschrift SemiLight" panose="020B0502040204020203" pitchFamily="34" charset="0"/>
              </a:rPr>
              <a:t>ENFOQUE</a:t>
            </a:r>
            <a:r>
              <a:rPr lang="es-CO" dirty="0" smtClean="0">
                <a:latin typeface="Bahnschrift SemiLight" panose="020B0502040204020203" pitchFamily="34" charset="0"/>
              </a:rPr>
              <a:t>: Vehículo automatizado para el control de inventario.</a:t>
            </a:r>
          </a:p>
          <a:p>
            <a:r>
              <a:rPr lang="es-CO" b="1" dirty="0" smtClean="0">
                <a:latin typeface="Bahnschrift SemiLight" panose="020B0502040204020203" pitchFamily="34" charset="0"/>
              </a:rPr>
              <a:t>AVANCE ACTUAL</a:t>
            </a:r>
            <a:r>
              <a:rPr lang="es-CO" dirty="0" smtClean="0">
                <a:latin typeface="Bahnschrift SemiLight" panose="020B0502040204020203" pitchFamily="34" charset="0"/>
              </a:rPr>
              <a:t>: hasta el momento se tiene un vehículo controlado gracias a un algoritmo que responde a comandos por botones.</a:t>
            </a:r>
          </a:p>
          <a:p>
            <a:r>
              <a:rPr lang="es-CO" b="1" dirty="0" smtClean="0">
                <a:latin typeface="Bahnschrift SemiLight" panose="020B0502040204020203" pitchFamily="34" charset="0"/>
              </a:rPr>
              <a:t>PROYECCIÓN</a:t>
            </a:r>
            <a:r>
              <a:rPr lang="es-CO" dirty="0" smtClean="0">
                <a:latin typeface="Bahnschrift SemiLight" panose="020B0502040204020203" pitchFamily="34" charset="0"/>
              </a:rPr>
              <a:t>: a tiempo futuro se deben implementar sensores que faciliten al vehículo la conducción segura, y posteriormente tomar todos los comandos anteriores y generar un piloto automático en una pista determinada. </a:t>
            </a:r>
            <a:endParaRPr lang="es-CO" dirty="0">
              <a:latin typeface="Bahnschrift SemiLight" panose="020B0502040204020203" pitchFamily="34" charset="0"/>
            </a:endParaRPr>
          </a:p>
        </p:txBody>
      </p:sp>
    </p:spTree>
    <p:extLst>
      <p:ext uri="{BB962C8B-B14F-4D97-AF65-F5344CB8AC3E}">
        <p14:creationId xmlns:p14="http://schemas.microsoft.com/office/powerpoint/2010/main" val="727258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bg1">
              <a:alpha val="70000"/>
            </a:schemeClr>
          </a:solidFill>
        </p:spPr>
        <p:txBody>
          <a:bodyPr/>
          <a:lstStyle/>
          <a:p>
            <a:pPr algn="ctr"/>
            <a:r>
              <a:rPr lang="es-CO" b="1" dirty="0" smtClean="0">
                <a:latin typeface="Bahnschrift SemiLight" panose="020B0502040204020203" pitchFamily="34" charset="0"/>
              </a:rPr>
              <a:t>Problema de investigación</a:t>
            </a:r>
            <a:r>
              <a:rPr lang="es-CO" b="1" dirty="0" smtClean="0"/>
              <a:t> </a:t>
            </a:r>
            <a:endParaRPr lang="es-CO" b="1" dirty="0"/>
          </a:p>
        </p:txBody>
      </p:sp>
      <p:sp>
        <p:nvSpPr>
          <p:cNvPr id="3" name="Marcador de contenido 2"/>
          <p:cNvSpPr>
            <a:spLocks noGrp="1"/>
          </p:cNvSpPr>
          <p:nvPr>
            <p:ph idx="1"/>
          </p:nvPr>
        </p:nvSpPr>
        <p:spPr>
          <a:xfrm>
            <a:off x="1141412" y="2992437"/>
            <a:ext cx="9905999" cy="1408113"/>
          </a:xfrm>
          <a:solidFill>
            <a:schemeClr val="bg1">
              <a:alpha val="65000"/>
            </a:schemeClr>
          </a:solidFill>
        </p:spPr>
        <p:txBody>
          <a:bodyPr/>
          <a:lstStyle/>
          <a:p>
            <a:pPr marL="0" indent="0" algn="ctr">
              <a:buNone/>
            </a:pPr>
            <a:r>
              <a:rPr lang="es-CO" sz="2400" b="1" dirty="0">
                <a:effectLst/>
                <a:latin typeface="Bahnschrift SemiLight" panose="020B0502040204020203" pitchFamily="34" charset="0"/>
              </a:rPr>
              <a:t>¿Cómo se puede mejorar un proceso de inventariado en la </a:t>
            </a:r>
            <a:r>
              <a:rPr lang="es-CO" sz="2400" b="1" dirty="0" smtClean="0">
                <a:effectLst/>
                <a:latin typeface="Bahnschrift SemiLight" panose="020B0502040204020203" pitchFamily="34" charset="0"/>
              </a:rPr>
              <a:t>industria mediante el uso de un equipo automatizado?</a:t>
            </a:r>
            <a:endParaRPr lang="es-CO" sz="2400" b="1" dirty="0">
              <a:effectLst/>
              <a:latin typeface="Bahnschrift SemiLight" panose="020B0502040204020203" pitchFamily="34" charset="0"/>
            </a:endParaRPr>
          </a:p>
          <a:p>
            <a:pPr marL="0" indent="0" algn="ctr">
              <a:buNone/>
            </a:pPr>
            <a:endParaRPr lang="es-CO" b="1" dirty="0" smtClean="0">
              <a:effectLst/>
            </a:endParaRPr>
          </a:p>
          <a:p>
            <a:pPr marL="0" indent="0" algn="ctr">
              <a:buNone/>
            </a:pPr>
            <a:endParaRPr lang="es-CO" b="1" dirty="0">
              <a:effectLst/>
            </a:endParaRPr>
          </a:p>
        </p:txBody>
      </p:sp>
    </p:spTree>
    <p:extLst>
      <p:ext uri="{BB962C8B-B14F-4D97-AF65-F5344CB8AC3E}">
        <p14:creationId xmlns:p14="http://schemas.microsoft.com/office/powerpoint/2010/main" val="2745707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bg1">
              <a:alpha val="70000"/>
            </a:schemeClr>
          </a:solidFill>
        </p:spPr>
        <p:txBody>
          <a:bodyPr/>
          <a:lstStyle/>
          <a:p>
            <a:pPr algn="ctr"/>
            <a:r>
              <a:rPr lang="es-CO" b="1" dirty="0" smtClean="0">
                <a:latin typeface="Bahnschrift SemiLight" panose="020B0502040204020203" pitchFamily="34" charset="0"/>
              </a:rPr>
              <a:t>RESULTADOS ESPERADOS</a:t>
            </a:r>
            <a:endParaRPr lang="es-CO" b="1" dirty="0">
              <a:latin typeface="Bahnschrift SemiLight" panose="020B0502040204020203" pitchFamily="34" charset="0"/>
            </a:endParaRPr>
          </a:p>
        </p:txBody>
      </p:sp>
      <p:sp>
        <p:nvSpPr>
          <p:cNvPr id="3" name="Marcador de contenido 2"/>
          <p:cNvSpPr>
            <a:spLocks noGrp="1"/>
          </p:cNvSpPr>
          <p:nvPr>
            <p:ph idx="1"/>
          </p:nvPr>
        </p:nvSpPr>
        <p:spPr>
          <a:xfrm>
            <a:off x="1141413" y="2514600"/>
            <a:ext cx="9905998" cy="3124201"/>
          </a:xfrm>
          <a:solidFill>
            <a:schemeClr val="bg1">
              <a:alpha val="70000"/>
            </a:schemeClr>
          </a:solidFill>
        </p:spPr>
        <p:txBody>
          <a:bodyPr/>
          <a:lstStyle/>
          <a:p>
            <a:r>
              <a:rPr lang="es-CO" dirty="0">
                <a:effectLst/>
                <a:latin typeface="Bahnschrift SemiLight" panose="020B0502040204020203" pitchFamily="34" charset="0"/>
              </a:rPr>
              <a:t>El vehículo </a:t>
            </a:r>
            <a:r>
              <a:rPr lang="es-CO" dirty="0" smtClean="0">
                <a:effectLst/>
                <a:latin typeface="Bahnschrift SemiLight" panose="020B0502040204020203" pitchFamily="34" charset="0"/>
              </a:rPr>
              <a:t>deberá poder </a:t>
            </a:r>
            <a:r>
              <a:rPr lang="es-CO" dirty="0">
                <a:effectLst/>
                <a:latin typeface="Bahnschrift SemiLight" panose="020B0502040204020203" pitchFamily="34" charset="0"/>
              </a:rPr>
              <a:t>ser guiado mediante un control remoto, además, tener la capacidad de recorrer la bodega de la fábrica de manera autónoma. También, se espera que el vehículo realice un correcto conteo de los elementos dispuestos en la bodega e informe en pantalla los datos obtenidos.</a:t>
            </a:r>
            <a:endParaRPr lang="es-CO" dirty="0">
              <a:latin typeface="Bahnschrift SemiLight" panose="020B0502040204020203" pitchFamily="34" charset="0"/>
            </a:endParaRPr>
          </a:p>
        </p:txBody>
      </p:sp>
    </p:spTree>
    <p:extLst>
      <p:ext uri="{BB962C8B-B14F-4D97-AF65-F5344CB8AC3E}">
        <p14:creationId xmlns:p14="http://schemas.microsoft.com/office/powerpoint/2010/main" val="883588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bg1">
              <a:alpha val="70000"/>
            </a:schemeClr>
          </a:solidFill>
        </p:spPr>
        <p:txBody>
          <a:bodyPr/>
          <a:lstStyle/>
          <a:p>
            <a:pPr algn="ctr"/>
            <a:r>
              <a:rPr lang="es-CO" b="1" dirty="0" smtClean="0">
                <a:latin typeface="Bahnschrift SemiLight" panose="020B0502040204020203" pitchFamily="34" charset="0"/>
              </a:rPr>
              <a:t>Objetivos</a:t>
            </a:r>
            <a:endParaRPr lang="es-CO" b="1" dirty="0">
              <a:latin typeface="Bahnschrift SemiLight" panose="020B0502040204020203" pitchFamily="34" charset="0"/>
            </a:endParaRPr>
          </a:p>
        </p:txBody>
      </p:sp>
      <p:sp>
        <p:nvSpPr>
          <p:cNvPr id="3" name="Marcador de contenido 2"/>
          <p:cNvSpPr>
            <a:spLocks noGrp="1"/>
          </p:cNvSpPr>
          <p:nvPr>
            <p:ph idx="1"/>
          </p:nvPr>
        </p:nvSpPr>
        <p:spPr>
          <a:solidFill>
            <a:schemeClr val="bg1">
              <a:alpha val="70000"/>
            </a:schemeClr>
          </a:solidFill>
        </p:spPr>
        <p:txBody>
          <a:bodyPr>
            <a:normAutofit fontScale="92500" lnSpcReduction="20000"/>
          </a:bodyPr>
          <a:lstStyle/>
          <a:p>
            <a:pPr algn="just"/>
            <a:r>
              <a:rPr lang="es-CO" b="1" dirty="0" smtClean="0">
                <a:latin typeface="Bahnschrift SemiLight" panose="020B0502040204020203" pitchFamily="34" charset="0"/>
              </a:rPr>
              <a:t>OBJETIVOS GENERALES</a:t>
            </a:r>
            <a:r>
              <a:rPr lang="es-CO" dirty="0" smtClean="0">
                <a:latin typeface="Bahnschrift SemiLight" panose="020B0502040204020203" pitchFamily="34" charset="0"/>
              </a:rPr>
              <a:t>: </a:t>
            </a:r>
            <a:r>
              <a:rPr lang="es-CO" dirty="0">
                <a:effectLst/>
                <a:latin typeface="Bahnschrift SemiLight" panose="020B0502040204020203" pitchFamily="34" charset="0"/>
              </a:rPr>
              <a:t>Elaborar un vehículo capaz de realizar el proceso de inventariado de manera autónoma </a:t>
            </a:r>
            <a:endParaRPr lang="es-CO" dirty="0" smtClean="0">
              <a:effectLst/>
              <a:latin typeface="Bahnschrift SemiLight" panose="020B0502040204020203" pitchFamily="34" charset="0"/>
            </a:endParaRPr>
          </a:p>
          <a:p>
            <a:pPr algn="just"/>
            <a:r>
              <a:rPr lang="es-CO" b="1" dirty="0" smtClean="0">
                <a:latin typeface="Bahnschrift SemiLight" panose="020B0502040204020203" pitchFamily="34" charset="0"/>
              </a:rPr>
              <a:t>OBJETIVOS ESPECÍFICOS</a:t>
            </a:r>
            <a:r>
              <a:rPr lang="es-CO" dirty="0" smtClean="0">
                <a:latin typeface="Bahnschrift SemiLight" panose="020B0502040204020203" pitchFamily="34" charset="0"/>
              </a:rPr>
              <a:t>: - </a:t>
            </a:r>
            <a:r>
              <a:rPr lang="es-CO" sz="1800" dirty="0" smtClean="0">
                <a:latin typeface="Bahnschrift SemiLight" panose="020B0502040204020203" pitchFamily="34" charset="0"/>
              </a:rPr>
              <a:t>ELABORAR UN VEHÍCULO Y SU RESPECTIVO ALGORÍTMO QUE TENGA LA CAPACIDAD DE SER CONTROLADO MANUAL Y SENSORIALMENTE.</a:t>
            </a:r>
          </a:p>
          <a:p>
            <a:pPr marL="0" indent="0" algn="just">
              <a:buNone/>
            </a:pPr>
            <a:r>
              <a:rPr lang="es-CO" dirty="0" smtClean="0">
                <a:latin typeface="Bahnschrift SemiLight" panose="020B0502040204020203" pitchFamily="34" charset="0"/>
              </a:rPr>
              <a:t>   -</a:t>
            </a:r>
            <a:r>
              <a:rPr lang="es-CO" dirty="0">
                <a:effectLst/>
                <a:latin typeface="Bahnschrift SemiLight" panose="020B0502040204020203" pitchFamily="34" charset="0"/>
              </a:rPr>
              <a:t>Diseñar un algoritmo condicional para que el </a:t>
            </a:r>
            <a:r>
              <a:rPr lang="es-CO" dirty="0" smtClean="0">
                <a:effectLst/>
                <a:latin typeface="Bahnschrift SemiLight" panose="020B0502040204020203" pitchFamily="34" charset="0"/>
              </a:rPr>
              <a:t>vehículo además este en capacidad de, de </a:t>
            </a:r>
            <a:r>
              <a:rPr lang="es-CO" dirty="0">
                <a:effectLst/>
                <a:latin typeface="Bahnschrift SemiLight" panose="020B0502040204020203" pitchFamily="34" charset="0"/>
              </a:rPr>
              <a:t>manera </a:t>
            </a:r>
            <a:r>
              <a:rPr lang="es-CO" dirty="0" smtClean="0">
                <a:effectLst/>
                <a:latin typeface="Bahnschrift SemiLight" panose="020B0502040204020203" pitchFamily="34" charset="0"/>
              </a:rPr>
              <a:t>autónoma seguir </a:t>
            </a:r>
            <a:r>
              <a:rPr lang="es-CO" dirty="0">
                <a:effectLst/>
                <a:latin typeface="Bahnschrift SemiLight" panose="020B0502040204020203" pitchFamily="34" charset="0"/>
              </a:rPr>
              <a:t>una ruta previamente </a:t>
            </a:r>
            <a:r>
              <a:rPr lang="es-CO" dirty="0" smtClean="0">
                <a:effectLst/>
                <a:latin typeface="Bahnschrift SemiLight" panose="020B0502040204020203" pitchFamily="34" charset="0"/>
              </a:rPr>
              <a:t>indicada</a:t>
            </a:r>
          </a:p>
          <a:p>
            <a:pPr marL="0" indent="0" algn="just">
              <a:buNone/>
            </a:pPr>
            <a:r>
              <a:rPr lang="es-CO" dirty="0" smtClean="0">
                <a:effectLst/>
                <a:latin typeface="Bahnschrift SemiLight" panose="020B0502040204020203" pitchFamily="34" charset="0"/>
              </a:rPr>
              <a:t>    -</a:t>
            </a:r>
            <a:r>
              <a:rPr lang="es-CO" dirty="0">
                <a:effectLst/>
                <a:latin typeface="Bahnschrift SemiLight" panose="020B0502040204020203" pitchFamily="34" charset="0"/>
              </a:rPr>
              <a:t>Elaborar un algoritmo que </a:t>
            </a:r>
            <a:r>
              <a:rPr lang="es-CO" dirty="0" smtClean="0">
                <a:effectLst/>
                <a:latin typeface="Bahnschrift SemiLight" panose="020B0502040204020203" pitchFamily="34" charset="0"/>
              </a:rPr>
              <a:t>le de al vehículo  la capacidad de llevar </a:t>
            </a:r>
            <a:r>
              <a:rPr lang="es-CO" dirty="0">
                <a:effectLst/>
                <a:latin typeface="Bahnschrift SemiLight" panose="020B0502040204020203" pitchFamily="34" charset="0"/>
              </a:rPr>
              <a:t>control </a:t>
            </a:r>
            <a:r>
              <a:rPr lang="es-CO" dirty="0" smtClean="0">
                <a:effectLst/>
                <a:latin typeface="Bahnschrift SemiLight" panose="020B0502040204020203" pitchFamily="34" charset="0"/>
              </a:rPr>
              <a:t>    del </a:t>
            </a:r>
            <a:r>
              <a:rPr lang="es-CO" dirty="0">
                <a:effectLst/>
                <a:latin typeface="Bahnschrift SemiLight" panose="020B0502040204020203" pitchFamily="34" charset="0"/>
              </a:rPr>
              <a:t>inventario </a:t>
            </a:r>
            <a:r>
              <a:rPr lang="es-CO" dirty="0" smtClean="0">
                <a:effectLst/>
                <a:latin typeface="Bahnschrift SemiLight" panose="020B0502040204020203" pitchFamily="34" charset="0"/>
              </a:rPr>
              <a:t>de una </a:t>
            </a:r>
            <a:r>
              <a:rPr lang="es-CO" dirty="0">
                <a:effectLst/>
                <a:latin typeface="Bahnschrift SemiLight" panose="020B0502040204020203" pitchFamily="34" charset="0"/>
              </a:rPr>
              <a:t>fábrica, esto mediante un conteo de cada uno de los </a:t>
            </a:r>
            <a:r>
              <a:rPr lang="es-CO" dirty="0" smtClean="0">
                <a:effectLst/>
                <a:latin typeface="Bahnschrift SemiLight" panose="020B0502040204020203" pitchFamily="34" charset="0"/>
              </a:rPr>
              <a:t>elementos.</a:t>
            </a:r>
            <a:endParaRPr lang="es-CO" dirty="0">
              <a:latin typeface="Bahnschrift SemiLight" panose="020B0502040204020203" pitchFamily="34" charset="0"/>
            </a:endParaRPr>
          </a:p>
        </p:txBody>
      </p:sp>
    </p:spTree>
    <p:extLst>
      <p:ext uri="{BB962C8B-B14F-4D97-AF65-F5344CB8AC3E}">
        <p14:creationId xmlns:p14="http://schemas.microsoft.com/office/powerpoint/2010/main" val="2006966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bg1">
              <a:alpha val="70000"/>
            </a:schemeClr>
          </a:solidFill>
        </p:spPr>
        <p:txBody>
          <a:bodyPr/>
          <a:lstStyle/>
          <a:p>
            <a:pPr algn="ctr"/>
            <a:r>
              <a:rPr lang="es-CO" b="1" dirty="0" smtClean="0">
                <a:latin typeface="Bahnschrift SemiLight" panose="020B0502040204020203" pitchFamily="34" charset="0"/>
              </a:rPr>
              <a:t>metodología</a:t>
            </a:r>
            <a:endParaRPr lang="es-CO" b="1" dirty="0">
              <a:latin typeface="Bahnschrift SemiLight" panose="020B0502040204020203" pitchFamily="34" charset="0"/>
            </a:endParaRPr>
          </a:p>
        </p:txBody>
      </p:sp>
      <p:sp>
        <p:nvSpPr>
          <p:cNvPr id="3" name="Marcador de contenido 2"/>
          <p:cNvSpPr>
            <a:spLocks noGrp="1"/>
          </p:cNvSpPr>
          <p:nvPr>
            <p:ph idx="1"/>
          </p:nvPr>
        </p:nvSpPr>
        <p:spPr>
          <a:solidFill>
            <a:schemeClr val="bg1">
              <a:alpha val="70000"/>
            </a:schemeClr>
          </a:solidFill>
        </p:spPr>
        <p:txBody>
          <a:bodyPr/>
          <a:lstStyle/>
          <a:p>
            <a:r>
              <a:rPr lang="es-CO" dirty="0">
                <a:effectLst/>
                <a:latin typeface="Bahnschrift SemiLight" panose="020B0502040204020203" pitchFamily="34" charset="0"/>
              </a:rPr>
              <a:t>La metodología utilizada para la elaboración del proyecto es el método científico. Donde se parte de la definición y planteamiento del problema, para posteriormente, formular la hipótesis, analizar y corregir los datos. Seguidamente, se busca comparar el trabajo realizado con lo establecido en la hipótesis inicial y finalizar concluyendo con base al estudio realizado.</a:t>
            </a:r>
          </a:p>
          <a:p>
            <a:pPr marL="0" indent="0">
              <a:buNone/>
            </a:pPr>
            <a:endParaRPr lang="es-CO" dirty="0"/>
          </a:p>
        </p:txBody>
      </p:sp>
    </p:spTree>
    <p:extLst>
      <p:ext uri="{BB962C8B-B14F-4D97-AF65-F5344CB8AC3E}">
        <p14:creationId xmlns:p14="http://schemas.microsoft.com/office/powerpoint/2010/main" val="10704581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151</TotalTime>
  <Words>306</Words>
  <Application>Microsoft Office PowerPoint</Application>
  <PresentationFormat>Panorámica</PresentationFormat>
  <Paragraphs>16</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Bahnschrift SemiLight</vt:lpstr>
      <vt:lpstr>Trebuchet MS</vt:lpstr>
      <vt:lpstr>Tw Cen MT</vt:lpstr>
      <vt:lpstr>Circuito</vt:lpstr>
      <vt:lpstr>Proyecto VIP  Vehículo automatizado   Integrantes del equipo: Esteban Quiroz, Juan D. Herrera, Santiago Arce,  Silvio Valencia, Valeria Sterling. Líder DEL EQUIPO: Juan D. Herrera.  2018-2 </vt:lpstr>
      <vt:lpstr>Descripción del proyecto</vt:lpstr>
      <vt:lpstr>Problema de investigación </vt:lpstr>
      <vt:lpstr>RESULTADOS ESPERADOS</vt:lpstr>
      <vt:lpstr>Objetivos</vt:lpstr>
      <vt:lpstr>metodología</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VIP  Vehículo automatizado   Integrantes del equipo: Esteban Quiroz, Juan D. Herrera, Santiago Arce,  Silvio Valencia, Valeria Sterling. Líder: Juan D. Herrera.  2018-2</dc:title>
  <dc:creator>Cristian Molina</dc:creator>
  <cp:lastModifiedBy>Santiago</cp:lastModifiedBy>
  <cp:revision>14</cp:revision>
  <dcterms:created xsi:type="dcterms:W3CDTF">2018-10-11T19:48:19Z</dcterms:created>
  <dcterms:modified xsi:type="dcterms:W3CDTF">2018-10-11T23:26:41Z</dcterms:modified>
</cp:coreProperties>
</file>