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Fractal Generator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Aplikacje internetowe i rozproszone – projekt </a:t>
            </a:r>
          </a:p>
        </p:txBody>
      </p:sp>
      <p:sp>
        <p:nvSpPr>
          <p:cNvPr id="4" name="Prostokąt 3"/>
          <p:cNvSpPr/>
          <p:nvPr/>
        </p:nvSpPr>
        <p:spPr>
          <a:xfrm>
            <a:off x="9341708" y="4777380"/>
            <a:ext cx="23065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>
                <a:solidFill>
                  <a:schemeClr val="accent5"/>
                </a:solidFill>
              </a:rPr>
              <a:t>Jakub </a:t>
            </a:r>
            <a:r>
              <a:rPr lang="pl-PL" sz="1600" dirty="0" smtClean="0">
                <a:solidFill>
                  <a:schemeClr val="accent5"/>
                </a:solidFill>
              </a:rPr>
              <a:t>Burzała</a:t>
            </a:r>
          </a:p>
          <a:p>
            <a:pPr algn="r"/>
            <a:r>
              <a:rPr lang="pl-PL" sz="1600" dirty="0" smtClean="0">
                <a:solidFill>
                  <a:schemeClr val="accent5"/>
                </a:solidFill>
              </a:rPr>
              <a:t>Krzysztof Cabała</a:t>
            </a:r>
          </a:p>
          <a:p>
            <a:pPr algn="r"/>
            <a:r>
              <a:rPr lang="pl-PL" sz="1600" dirty="0" smtClean="0">
                <a:solidFill>
                  <a:schemeClr val="accent5"/>
                </a:solidFill>
              </a:rPr>
              <a:t>Bartosz Cieśla</a:t>
            </a:r>
          </a:p>
          <a:p>
            <a:pPr algn="r"/>
            <a:r>
              <a:rPr lang="pl-PL" sz="1600" dirty="0">
                <a:solidFill>
                  <a:schemeClr val="accent5"/>
                </a:solidFill>
              </a:rPr>
              <a:t>A</a:t>
            </a:r>
            <a:r>
              <a:rPr lang="pl-PL" sz="1600" dirty="0" smtClean="0">
                <a:solidFill>
                  <a:schemeClr val="accent5"/>
                </a:solidFill>
              </a:rPr>
              <a:t>drian Frydmański</a:t>
            </a:r>
          </a:p>
          <a:p>
            <a:pPr algn="r"/>
            <a:r>
              <a:rPr lang="pl-PL" sz="1600" dirty="0" smtClean="0">
                <a:solidFill>
                  <a:schemeClr val="accent5"/>
                </a:solidFill>
              </a:rPr>
              <a:t>Dawid Gracek</a:t>
            </a:r>
          </a:p>
          <a:p>
            <a:pPr algn="r"/>
            <a:r>
              <a:rPr lang="pl-PL" sz="1600" dirty="0" smtClean="0">
                <a:solidFill>
                  <a:schemeClr val="accent5"/>
                </a:solidFill>
              </a:rPr>
              <a:t>Bartosz </a:t>
            </a:r>
            <a:r>
              <a:rPr lang="pl-PL" sz="1600" dirty="0">
                <a:solidFill>
                  <a:schemeClr val="accent5"/>
                </a:solidFill>
              </a:rPr>
              <a:t>Kardas</a:t>
            </a:r>
          </a:p>
        </p:txBody>
      </p:sp>
    </p:spTree>
    <p:extLst>
      <p:ext uri="{BB962C8B-B14F-4D97-AF65-F5344CB8AC3E}">
        <p14:creationId xmlns:p14="http://schemas.microsoft.com/office/powerpoint/2010/main" val="15927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internetowa generująca animowany fraktal</a:t>
            </a:r>
          </a:p>
          <a:p>
            <a:r>
              <a:rPr lang="pl-PL" dirty="0" smtClean="0"/>
              <a:t>Generowanie fraktala z użyciem klastra obliczeniowego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09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użytkownika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Logowanie</a:t>
            </a:r>
          </a:p>
          <a:p>
            <a:r>
              <a:rPr lang="pl-PL" dirty="0" smtClean="0"/>
              <a:t>Dodawanie nowych zadań </a:t>
            </a:r>
          </a:p>
          <a:p>
            <a:r>
              <a:rPr lang="pl-PL" dirty="0" smtClean="0"/>
              <a:t>Sprawdzanie statusu zadań</a:t>
            </a:r>
          </a:p>
          <a:p>
            <a:r>
              <a:rPr lang="pl-PL" dirty="0" smtClean="0"/>
              <a:t>Oglądanie animacji – wyników obliczeń</a:t>
            </a:r>
          </a:p>
        </p:txBody>
      </p:sp>
    </p:spTree>
    <p:extLst>
      <p:ext uri="{BB962C8B-B14F-4D97-AF65-F5344CB8AC3E}">
        <p14:creationId xmlns:p14="http://schemas.microsoft.com/office/powerpoint/2010/main" val="359693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Strona główna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09" y="2504645"/>
            <a:ext cx="5044747" cy="4159857"/>
          </a:xfrm>
        </p:spPr>
      </p:pic>
    </p:spTree>
    <p:extLst>
      <p:ext uri="{BB962C8B-B14F-4D97-AF65-F5344CB8AC3E}">
        <p14:creationId xmlns:p14="http://schemas.microsoft.com/office/powerpoint/2010/main" val="345822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Rejestracja i logowanie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445685"/>
            <a:ext cx="5156885" cy="4252325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11" y="2445685"/>
            <a:ext cx="5156885" cy="4252325"/>
          </a:xfrm>
        </p:spPr>
      </p:pic>
    </p:spTree>
    <p:extLst>
      <p:ext uri="{BB962C8B-B14F-4D97-AF65-F5344CB8AC3E}">
        <p14:creationId xmlns:p14="http://schemas.microsoft.com/office/powerpoint/2010/main" val="396822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Nowe zadanie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82" y="2445457"/>
            <a:ext cx="5073602" cy="4183650"/>
          </a:xfrm>
        </p:spPr>
      </p:pic>
    </p:spTree>
    <p:extLst>
      <p:ext uri="{BB962C8B-B14F-4D97-AF65-F5344CB8AC3E}">
        <p14:creationId xmlns:p14="http://schemas.microsoft.com/office/powerpoint/2010/main" val="332933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 i wygenerowane fraktale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" y="2411721"/>
            <a:ext cx="5214551" cy="4299876"/>
          </a:xfrm>
        </p:spPr>
      </p:pic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69" y="2411721"/>
            <a:ext cx="5041084" cy="4299876"/>
          </a:xfrm>
        </p:spPr>
      </p:pic>
    </p:spTree>
    <p:extLst>
      <p:ext uri="{BB962C8B-B14F-4D97-AF65-F5344CB8AC3E}">
        <p14:creationId xmlns:p14="http://schemas.microsoft.com/office/powerpoint/2010/main" val="105334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fraktal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8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9392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62</Words>
  <Application>Microsoft Office PowerPoint</Application>
  <PresentationFormat>Panoramiczny</PresentationFormat>
  <Paragraphs>22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 (sala konferencyjna)</vt:lpstr>
      <vt:lpstr>Fractal Generator</vt:lpstr>
      <vt:lpstr>Cel</vt:lpstr>
      <vt:lpstr>Interfejs użytkownika</vt:lpstr>
      <vt:lpstr>Strona główna</vt:lpstr>
      <vt:lpstr>Rejestracja i logowanie</vt:lpstr>
      <vt:lpstr>Nowe zadanie</vt:lpstr>
      <vt:lpstr>Zadania i wygenerowane fraktale</vt:lpstr>
      <vt:lpstr>Przykładowy fraktal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Generator</dc:title>
  <dc:creator>Adrian Frydmański</dc:creator>
  <cp:lastModifiedBy>Adrian Frydmański</cp:lastModifiedBy>
  <cp:revision>3</cp:revision>
  <dcterms:created xsi:type="dcterms:W3CDTF">2016-06-08T13:04:28Z</dcterms:created>
  <dcterms:modified xsi:type="dcterms:W3CDTF">2016-06-08T13:43:30Z</dcterms:modified>
</cp:coreProperties>
</file>