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7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65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4"/>
            <a:ext cx="5917677" cy="2554758"/>
          </a:xfrm>
        </p:spPr>
        <p:txBody>
          <a:bodyPr anchor="b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441" y="4777380"/>
            <a:ext cx="5917677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7419" y="1824010"/>
            <a:ext cx="990599" cy="240258"/>
          </a:xfrm>
        </p:spPr>
        <p:txBody>
          <a:bodyPr/>
          <a:lstStyle>
            <a:lvl1pPr algn="l">
              <a:defRPr sz="900" b="0" i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smtClean="0"/>
              <a:pPr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46568" y="3264407"/>
            <a:ext cx="3859795" cy="228659"/>
          </a:xfrm>
        </p:spPr>
        <p:txBody>
          <a:bodyPr/>
          <a:lstStyle>
            <a:lvl1pPr>
              <a:defRPr sz="900" b="0" i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376448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Rectangle 14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smtClean="0"/>
              <a:t>6/8/2016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745644" y="-7177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612300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2004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13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smtClean="0"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745644" y="-7177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508476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1" name="TextBox 10"/>
          <p:cNvSpPr txBox="1"/>
          <p:nvPr/>
        </p:nvSpPr>
        <p:spPr bwMode="gray">
          <a:xfrm>
            <a:off x="7033421" y="2893960"/>
            <a:ext cx="6792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10" name="TextBox 9"/>
          <p:cNvSpPr txBox="1"/>
          <p:nvPr/>
        </p:nvSpPr>
        <p:spPr bwMode="gray">
          <a:xfrm>
            <a:off x="625840" y="590998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763" y="914400"/>
            <a:ext cx="6177681" cy="28846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9" y="3809278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78870" y="5000815"/>
            <a:ext cx="6422005" cy="101817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smtClean="0"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745644" y="-7177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973857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400"/>
            <a:ext cx="6422004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159399"/>
            <a:ext cx="6422004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smtClean="0"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744507" y="39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595061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852" y="921453"/>
            <a:ext cx="6423592" cy="715512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1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2"/>
            <a:ext cx="2313431" cy="2877717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1" y="2485332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2"/>
            <a:ext cx="2326750" cy="2888367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0"/>
            <a:ext cx="231374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0" y="3147162"/>
            <a:ext cx="2313740" cy="2877717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87101" y="2489200"/>
            <a:ext cx="0" cy="3535679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622" y="2489200"/>
            <a:ext cx="0" cy="3535679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smtClean="0"/>
              <a:t>6/8/2016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30520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3592" cy="70986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390" y="4179595"/>
            <a:ext cx="2295329" cy="657961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21261" y="2489200"/>
            <a:ext cx="2012937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48208"/>
            <a:ext cx="2309279" cy="1176672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30434" y="4179594"/>
            <a:ext cx="2291674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486834"/>
            <a:ext cx="2025182" cy="144970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8" y="4848209"/>
            <a:ext cx="2317790" cy="1188374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4166523"/>
            <a:ext cx="2304671" cy="681684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6" y="2489200"/>
            <a:ext cx="2018838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0" y="4848209"/>
            <a:ext cx="2304671" cy="1189427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441" y="2489200"/>
            <a:ext cx="0" cy="3535679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622" y="2489200"/>
            <a:ext cx="0" cy="3548436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smtClean="0"/>
              <a:t>6/8/2016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842103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64852" y="921453"/>
            <a:ext cx="6423592" cy="715512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smtClean="0"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875574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414867" y="402165"/>
              <a:ext cx="46105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7"/>
            <p:cNvSpPr/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119474" cy="4571999"/>
          </a:xfrm>
        </p:spPr>
        <p:txBody>
          <a:bodyPr vert="eaVert" anchor="ctr" anchorCtr="0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0" y="1447799"/>
            <a:ext cx="4417234" cy="4572000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smtClean="0"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744507" y="39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427314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smtClean="0"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191623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6443" y="2257588"/>
            <a:ext cx="3101763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third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267"/>
            <a:ext cx="3054653" cy="3020345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smtClean="0"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745644" y="39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945720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79" cy="3530604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53245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smtClean="0"/>
              <a:t>6/8/2016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875543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1" y="3248040"/>
            <a:ext cx="3636978" cy="2771761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0" y="2488750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040"/>
            <a:ext cx="3636980" cy="2773909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smtClean="0"/>
              <a:t>6/8/2016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933384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smtClean="0"/>
              <a:t>6/8/2016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046965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smtClean="0"/>
              <a:t>6/8/2016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745644" y="-1404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588084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8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52881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3086845"/>
            <a:ext cx="2712590" cy="2938036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smtClean="0"/>
              <a:t>6/8/2016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745644" y="-1404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469279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Oval 25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7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591" y="1343112"/>
            <a:ext cx="3001938" cy="1613085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1592" y="3086100"/>
            <a:ext cx="3001938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smtClean="0"/>
              <a:t>6/8/2016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745644" y="-1404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655083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6" name="Freeform 25"/>
            <p:cNvSpPr/>
            <p:nvPr/>
          </p:nvSpPr>
          <p:spPr bwMode="gray">
            <a:xfrm>
              <a:off x="485023" y="1856958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7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1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1"/>
            <a:ext cx="6345260" cy="3530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60111" y="6377097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smtClean="0"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2" y="6373195"/>
            <a:ext cx="3859795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762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ransition spd="slow">
    <p:wipe/>
  </p:transition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Fractal Generator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Aplikacje internetowe i </a:t>
            </a:r>
            <a:r>
              <a:rPr lang="pl-PL" dirty="0" smtClean="0"/>
              <a:t>rozproszone</a:t>
            </a:r>
            <a:endParaRPr lang="pl-PL" dirty="0" smtClean="0"/>
          </a:p>
        </p:txBody>
      </p:sp>
      <p:sp>
        <p:nvSpPr>
          <p:cNvPr id="4" name="Prostokąt 3"/>
          <p:cNvSpPr/>
          <p:nvPr/>
        </p:nvSpPr>
        <p:spPr>
          <a:xfrm>
            <a:off x="6784118" y="5038635"/>
            <a:ext cx="17299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l-PL" sz="1200" dirty="0">
                <a:solidFill>
                  <a:schemeClr val="accent5"/>
                </a:solidFill>
              </a:rPr>
              <a:t>Jakub </a:t>
            </a:r>
            <a:r>
              <a:rPr lang="pl-PL" sz="1200" dirty="0">
                <a:solidFill>
                  <a:schemeClr val="accent5"/>
                </a:solidFill>
              </a:rPr>
              <a:t>Burzała</a:t>
            </a:r>
          </a:p>
          <a:p>
            <a:pPr algn="r"/>
            <a:r>
              <a:rPr lang="pl-PL" sz="1200" dirty="0">
                <a:solidFill>
                  <a:schemeClr val="accent5"/>
                </a:solidFill>
              </a:rPr>
              <a:t>Krzysztof Cabała</a:t>
            </a:r>
          </a:p>
          <a:p>
            <a:pPr algn="r"/>
            <a:r>
              <a:rPr lang="pl-PL" sz="1200" dirty="0">
                <a:solidFill>
                  <a:schemeClr val="accent5"/>
                </a:solidFill>
              </a:rPr>
              <a:t>Bartosz Cieśla</a:t>
            </a:r>
          </a:p>
          <a:p>
            <a:pPr algn="r"/>
            <a:r>
              <a:rPr lang="pl-PL" sz="1200" dirty="0">
                <a:solidFill>
                  <a:schemeClr val="accent5"/>
                </a:solidFill>
              </a:rPr>
              <a:t>A</a:t>
            </a:r>
            <a:r>
              <a:rPr lang="pl-PL" sz="1200" dirty="0">
                <a:solidFill>
                  <a:schemeClr val="accent5"/>
                </a:solidFill>
              </a:rPr>
              <a:t>drian Frydmański</a:t>
            </a:r>
          </a:p>
          <a:p>
            <a:pPr algn="r"/>
            <a:r>
              <a:rPr lang="pl-PL" sz="1200" dirty="0">
                <a:solidFill>
                  <a:schemeClr val="accent5"/>
                </a:solidFill>
              </a:rPr>
              <a:t>Dawid Gracek</a:t>
            </a:r>
          </a:p>
          <a:p>
            <a:pPr algn="r"/>
            <a:r>
              <a:rPr lang="pl-PL" sz="1200" dirty="0">
                <a:solidFill>
                  <a:schemeClr val="accent5"/>
                </a:solidFill>
              </a:rPr>
              <a:t>Bartosz </a:t>
            </a:r>
            <a:r>
              <a:rPr lang="pl-PL" sz="1200" dirty="0">
                <a:solidFill>
                  <a:schemeClr val="accent5"/>
                </a:solidFill>
              </a:rPr>
              <a:t>Kardas</a:t>
            </a:r>
          </a:p>
        </p:txBody>
      </p:sp>
    </p:spTree>
    <p:extLst>
      <p:ext uri="{BB962C8B-B14F-4D97-AF65-F5344CB8AC3E}">
        <p14:creationId xmlns:p14="http://schemas.microsoft.com/office/powerpoint/2010/main" val="1592726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600" dirty="0" smtClean="0"/>
              <a:t>Cel</a:t>
            </a:r>
            <a:endParaRPr lang="pl-PL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Aplikacja internetowa generująca animowany fraktal</a:t>
            </a:r>
          </a:p>
          <a:p>
            <a:r>
              <a:rPr lang="pl-PL" dirty="0" smtClean="0"/>
              <a:t>Tworzenie animacji </a:t>
            </a:r>
            <a:br>
              <a:rPr lang="pl-PL" dirty="0" smtClean="0"/>
            </a:br>
            <a:r>
              <a:rPr lang="pl-PL" dirty="0" smtClean="0"/>
              <a:t>z </a:t>
            </a:r>
            <a:r>
              <a:rPr lang="pl-PL" dirty="0" smtClean="0"/>
              <a:t>użyciem klastra obliczeniowego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109038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Budowa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553320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Baza danych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563" y="2216321"/>
            <a:ext cx="5959462" cy="4555181"/>
          </a:xfrm>
        </p:spPr>
      </p:pic>
    </p:spTree>
    <p:extLst>
      <p:ext uri="{BB962C8B-B14F-4D97-AF65-F5344CB8AC3E}">
        <p14:creationId xmlns:p14="http://schemas.microsoft.com/office/powerpoint/2010/main" val="52065215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Klaster MPI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Odpytywanie bazy danych co kwant czasu w poszukiwaniu zadań</a:t>
            </a:r>
          </a:p>
          <a:p>
            <a:r>
              <a:rPr lang="pl-PL" dirty="0" smtClean="0"/>
              <a:t>Rozsyłanie podzadań z mastera do </a:t>
            </a:r>
            <a:r>
              <a:rPr lang="pl-PL" dirty="0" err="1" smtClean="0"/>
              <a:t>slave’ów</a:t>
            </a:r>
            <a:endParaRPr lang="pl-PL" dirty="0" smtClean="0"/>
          </a:p>
          <a:p>
            <a:r>
              <a:rPr lang="pl-PL" dirty="0" smtClean="0"/>
              <a:t>Składanie animacji z wyników obliczeń </a:t>
            </a:r>
            <a:r>
              <a:rPr lang="pl-PL" dirty="0" err="1" smtClean="0"/>
              <a:t>slave’ów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przy użyciu </a:t>
            </a:r>
            <a:r>
              <a:rPr lang="pl-PL" i="1" dirty="0" err="1" smtClean="0"/>
              <a:t>ffmpeg</a:t>
            </a:r>
            <a:endParaRPr lang="pl-PL" i="1" dirty="0" smtClean="0"/>
          </a:p>
          <a:p>
            <a:r>
              <a:rPr lang="pl-PL" dirty="0" smtClean="0"/>
              <a:t>Przesyłanie wygenerowanego filmu na serwer aplikacji internetowej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7605210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Interfejs </a:t>
            </a:r>
            <a:r>
              <a:rPr lang="pl-PL" dirty="0" smtClean="0"/>
              <a:t>użytkownika – aplikacja internetowa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Logowanie i rejestracja</a:t>
            </a:r>
            <a:endParaRPr lang="pl-PL" dirty="0" smtClean="0"/>
          </a:p>
          <a:p>
            <a:r>
              <a:rPr lang="pl-PL" dirty="0" smtClean="0"/>
              <a:t>Dodawanie nowych zadań </a:t>
            </a:r>
          </a:p>
          <a:p>
            <a:r>
              <a:rPr lang="pl-PL" dirty="0" smtClean="0"/>
              <a:t>Sprawdzanie statusu zadań</a:t>
            </a:r>
          </a:p>
          <a:p>
            <a:r>
              <a:rPr lang="pl-PL" dirty="0" smtClean="0"/>
              <a:t>Oglądanie animacji – wyników obliczeń</a:t>
            </a:r>
          </a:p>
        </p:txBody>
      </p:sp>
    </p:spTree>
    <p:extLst>
      <p:ext uri="{BB962C8B-B14F-4D97-AF65-F5344CB8AC3E}">
        <p14:creationId xmlns:p14="http://schemas.microsoft.com/office/powerpoint/2010/main" val="359693636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 jak to działa w rzeczywistości?</a:t>
            </a:r>
            <a:endParaRPr lang="pl-PL" dirty="0"/>
          </a:p>
        </p:txBody>
      </p:sp>
      <p:sp>
        <p:nvSpPr>
          <p:cNvPr id="9" name="Symbol zastępczy tekstu 8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86366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Dziękujemy za uwagę</a:t>
            </a:r>
            <a:endParaRPr lang="pl-PL" dirty="0"/>
          </a:p>
        </p:txBody>
      </p:sp>
      <p:sp>
        <p:nvSpPr>
          <p:cNvPr id="6" name="Symbol zastępczy tekstu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939269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 (sala konferencyjna)">
  <a:themeElements>
    <a:clrScheme name="Jon (sala konferencyjna)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Jon (sala konferencyjna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on (sala konferencyjna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65</TotalTime>
  <Words>81</Words>
  <Application>Microsoft Office PowerPoint</Application>
  <PresentationFormat>Pokaz na ekranie (4:3)</PresentationFormat>
  <Paragraphs>25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Jon (sala konferencyjna)</vt:lpstr>
      <vt:lpstr>Fractal Generator</vt:lpstr>
      <vt:lpstr>Cel</vt:lpstr>
      <vt:lpstr>Budowa</vt:lpstr>
      <vt:lpstr>Baza danych</vt:lpstr>
      <vt:lpstr>Klaster MPI</vt:lpstr>
      <vt:lpstr>Interfejs użytkownika – aplikacja internetowa</vt:lpstr>
      <vt:lpstr>A jak to działa w rzeczywistości?</vt:lpstr>
      <vt:lpstr>Dziękujemy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Fractal Generator</dc:title>
  <dc:creator>Adrian Frydmański</dc:creator>
  <cp:lastModifiedBy>Adrian Frydmański</cp:lastModifiedBy>
  <cp:revision>6</cp:revision>
  <dcterms:created xsi:type="dcterms:W3CDTF">2016-06-08T13:04:28Z</dcterms:created>
  <dcterms:modified xsi:type="dcterms:W3CDTF">2016-06-08T18:00:33Z</dcterms:modified>
</cp:coreProperties>
</file>