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4"/>
    <p:restoredTop sz="94707"/>
  </p:normalViewPr>
  <p:slideViewPr>
    <p:cSldViewPr snapToGrid="0">
      <p:cViewPr varScale="1">
        <p:scale>
          <a:sx n="251" d="100"/>
          <a:sy n="251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83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2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9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3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7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2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6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6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2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아이디어를 작업하는 사람">
            <a:extLst>
              <a:ext uri="{FF2B5EF4-FFF2-40B4-BE49-F238E27FC236}">
                <a16:creationId xmlns:a16="http://schemas.microsoft.com/office/drawing/2014/main" id="{EECA65EA-4CBD-84EF-47DC-5C9BA1C62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38" b="67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9E9932-5DDC-9332-E594-4EC045A3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en-US">
                <a:solidFill>
                  <a:schemeClr val="bg1"/>
                </a:solidFill>
              </a:rPr>
              <a:t>우리 수업의 학습 목표</a:t>
            </a:r>
          </a:p>
        </p:txBody>
      </p:sp>
    </p:spTree>
    <p:extLst>
      <p:ext uri="{BB962C8B-B14F-4D97-AF65-F5344CB8AC3E}">
        <p14:creationId xmlns:p14="http://schemas.microsoft.com/office/powerpoint/2010/main" val="35383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6917B6F-B372-C097-155B-79032273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Introduction</a:t>
            </a:r>
            <a:endParaRPr lang="ko-Kore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0D1A07-27FE-D341-18D0-0F63972BB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ore-KR" altLang="en-US" sz="2400" dirty="0"/>
              <a:t>우리 수업의 학습 목표는 </a:t>
            </a:r>
            <a:r>
              <a:rPr lang="en-US" altLang="ko-Kore-KR" sz="2400" dirty="0"/>
              <a:t>Full-Stack </a:t>
            </a:r>
            <a:r>
              <a:rPr lang="ko-Kore-KR" altLang="en-US" sz="2400" dirty="0"/>
              <a:t>개발자 과정이라 할 수 있습니다</a:t>
            </a:r>
            <a:r>
              <a:rPr lang="en-US" altLang="ko-Kore-KR" sz="2400" dirty="0"/>
              <a:t>.</a:t>
            </a:r>
          </a:p>
          <a:p>
            <a:r>
              <a:rPr lang="en-US" altLang="ko-Kore-KR" sz="2400" dirty="0"/>
              <a:t>Network</a:t>
            </a:r>
          </a:p>
          <a:p>
            <a:r>
              <a:rPr lang="en-US" altLang="ko-Kore-KR" sz="2400" dirty="0"/>
              <a:t>Database</a:t>
            </a:r>
          </a:p>
          <a:p>
            <a:r>
              <a:rPr lang="en-US" altLang="ko-Kore-KR" sz="2400" dirty="0"/>
              <a:t>Back-End</a:t>
            </a:r>
          </a:p>
          <a:p>
            <a:r>
              <a:rPr lang="en-US" altLang="ko-Kore-KR" sz="2400" dirty="0"/>
              <a:t>Front-End</a:t>
            </a:r>
          </a:p>
          <a:p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134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BB933-4486-F3B6-7813-46E7C636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구체적으로 이런겁니다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6D93FB-4E18-CA1E-A46D-8EE5DA1C5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20" y="2681056"/>
            <a:ext cx="1981200" cy="10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3029B2-BAC0-8BCF-1A6A-6B6AF8A22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17" y="4224745"/>
            <a:ext cx="1765300" cy="825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DA6CE7-AF25-4544-C710-BC4DE9649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870" y="4653409"/>
            <a:ext cx="2019300" cy="1003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C003EA-9589-F18F-714B-4BB15F4B7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850" y="3306523"/>
            <a:ext cx="1524000" cy="1333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DFDEA5-F3C6-18CC-916E-510C59554E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1043" y="2470677"/>
            <a:ext cx="1947242" cy="15025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022E8A-FA67-2750-50DD-0574332FCC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0625" y="4234309"/>
            <a:ext cx="1422400" cy="1422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AE1B74-7DD5-AA0D-00B3-27845E7B1E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9610" y="5154895"/>
            <a:ext cx="2159000" cy="939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BAFBE58-D547-4BA1-3D3C-E6018D821E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6553" y="2630256"/>
            <a:ext cx="1905000" cy="1066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E2D28ED-0869-A5B0-79CA-27F5E2F2E9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71652" y="5369466"/>
            <a:ext cx="1208659" cy="5744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5082E94-255D-9902-97DA-D22115DEBB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71970" y="2681056"/>
            <a:ext cx="10985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9AF6C-6E04-7828-D9AB-1AA6B363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조금 더 정리해보면 이렇습니다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38AB77-F13E-340A-031C-806381584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53" y="2204720"/>
            <a:ext cx="1981200" cy="1016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8636DD-EF88-0643-0C81-F25095C24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929" y="3348354"/>
            <a:ext cx="1765300" cy="825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B7A21D-A453-3A13-A0B1-90EE46CB8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953" y="3518300"/>
            <a:ext cx="2019300" cy="1003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266C41-381F-70DA-3225-8333CDC07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1136" y="3577845"/>
            <a:ext cx="1524000" cy="1333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84D785-D0F0-1B85-8692-474D96ED8C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3052" y="2022124"/>
            <a:ext cx="1947242" cy="15025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C256D6-2E6E-5ACC-9052-1C87E95D9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5014" y="3517168"/>
            <a:ext cx="1422400" cy="1422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EC7D05-0C9B-8FFE-C57F-30353B393F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3052" y="5151120"/>
            <a:ext cx="2159000" cy="939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CBC990-D0E8-086B-8506-B1CAA9F487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9253" y="4819180"/>
            <a:ext cx="1905000" cy="1066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41C507C-7745-F94D-7937-3D5D958D7C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1250" y="4475974"/>
            <a:ext cx="1208659" cy="574486"/>
          </a:xfrm>
          <a:prstGeom prst="rect">
            <a:avLst/>
          </a:prstGeom>
        </p:spPr>
      </p:pic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92473DC4-B501-6794-0987-E66BC11D4635}"/>
              </a:ext>
            </a:extLst>
          </p:cNvPr>
          <p:cNvCxnSpPr/>
          <p:nvPr/>
        </p:nvCxnSpPr>
        <p:spPr>
          <a:xfrm>
            <a:off x="3830320" y="2128520"/>
            <a:ext cx="0" cy="392684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12B14FC6-7C50-CB13-7F03-EEBF96A8D682}"/>
              </a:ext>
            </a:extLst>
          </p:cNvPr>
          <p:cNvCxnSpPr/>
          <p:nvPr/>
        </p:nvCxnSpPr>
        <p:spPr>
          <a:xfrm>
            <a:off x="6761480" y="2128520"/>
            <a:ext cx="0" cy="392684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3CC3B4-1F4F-B554-1223-FB9A1FCA361B}"/>
              </a:ext>
            </a:extLst>
          </p:cNvPr>
          <p:cNvSpPr txBox="1"/>
          <p:nvPr/>
        </p:nvSpPr>
        <p:spPr>
          <a:xfrm>
            <a:off x="1115568" y="6168413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6"/>
                </a:solidFill>
              </a:rPr>
              <a:t>&lt;&lt; Server Side &gt;&gt;</a:t>
            </a:r>
            <a:endParaRPr kumimoji="1" lang="ko-Kore-KR" altLang="en-US" b="1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5C045D-2B48-5212-2014-0D9566782D8A}"/>
              </a:ext>
            </a:extLst>
          </p:cNvPr>
          <p:cNvSpPr txBox="1"/>
          <p:nvPr/>
        </p:nvSpPr>
        <p:spPr>
          <a:xfrm>
            <a:off x="8947325" y="6168413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6"/>
                </a:solidFill>
              </a:rPr>
              <a:t>&lt;&lt; Client Side &gt;&gt;</a:t>
            </a:r>
            <a:endParaRPr kumimoji="1" lang="ko-Kore-KR" altLang="en-US" b="1" dirty="0">
              <a:solidFill>
                <a:schemeClr val="accent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6C308F-0BB6-A5A9-B89C-6CFF0079842D}"/>
              </a:ext>
            </a:extLst>
          </p:cNvPr>
          <p:cNvSpPr txBox="1"/>
          <p:nvPr/>
        </p:nvSpPr>
        <p:spPr>
          <a:xfrm>
            <a:off x="4551932" y="5352580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6"/>
                </a:solidFill>
              </a:rPr>
              <a:t>&lt;&lt; Helper &gt;&gt;</a:t>
            </a:r>
            <a:endParaRPr kumimoji="1" lang="ko-Kore-KR" altLang="en-US" b="1" dirty="0">
              <a:solidFill>
                <a:schemeClr val="accent6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6A5B3F0-79F2-5744-C3B8-62CA2CE519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43745" y="2587898"/>
            <a:ext cx="10985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1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69F91-97D9-D6A4-19B6-80F1B150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Part Of Object</a:t>
            </a:r>
            <a:endParaRPr kumimoji="1" lang="ko-Kore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DF8CDC9C-0E97-BA16-D3EF-FE9A908FD443}"/>
              </a:ext>
            </a:extLst>
          </p:cNvPr>
          <p:cNvSpPr/>
          <p:nvPr/>
        </p:nvSpPr>
        <p:spPr>
          <a:xfrm>
            <a:off x="3042920" y="2783840"/>
            <a:ext cx="2946400" cy="3088640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원통[C] 6">
            <a:extLst>
              <a:ext uri="{FF2B5EF4-FFF2-40B4-BE49-F238E27FC236}">
                <a16:creationId xmlns:a16="http://schemas.microsoft.com/office/drawing/2014/main" id="{B6FFDC72-B6AB-2C97-DB6C-33EF5F095BC9}"/>
              </a:ext>
            </a:extLst>
          </p:cNvPr>
          <p:cNvSpPr/>
          <p:nvPr/>
        </p:nvSpPr>
        <p:spPr>
          <a:xfrm>
            <a:off x="726440" y="3622040"/>
            <a:ext cx="1844040" cy="1412240"/>
          </a:xfrm>
          <a:prstGeom prst="ca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DATABASE</a:t>
            </a:r>
            <a:endParaRPr kumimoji="1" lang="ko-Kore-KR" altLang="en-US" dirty="0"/>
          </a:p>
        </p:txBody>
      </p:sp>
      <p:pic>
        <p:nvPicPr>
          <p:cNvPr id="9" name="그림 8" descr="텍스트, 컴퓨터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983CAB21-6245-A6D2-DD0E-DF561B42B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846" y="3375660"/>
            <a:ext cx="2143988" cy="1905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6B0B80-EA59-731D-157F-1A25FFB76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610" y="2618740"/>
            <a:ext cx="1397000" cy="10033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04B7630-C01B-8332-9E87-98C5F914D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026" y="3879070"/>
            <a:ext cx="745884" cy="5755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59C8FBE-9A61-15CC-C5E8-CDFA06215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520" y="4540994"/>
            <a:ext cx="420896" cy="4208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159D9D-4F29-AAFC-9382-09A0744A08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8951" y="4751442"/>
            <a:ext cx="685409" cy="12788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030C354-882D-9C0F-DDE8-B2510C067D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0424" y="4672085"/>
            <a:ext cx="521021" cy="267190"/>
          </a:xfrm>
          <a:prstGeom prst="rect">
            <a:avLst/>
          </a:prstGeom>
        </p:spPr>
      </p:pic>
      <p:sp>
        <p:nvSpPr>
          <p:cNvPr id="17" name="정육면체 16">
            <a:extLst>
              <a:ext uri="{FF2B5EF4-FFF2-40B4-BE49-F238E27FC236}">
                <a16:creationId xmlns:a16="http://schemas.microsoft.com/office/drawing/2014/main" id="{C0698246-40F8-EACE-B9BC-B4D0E4C0C8D4}"/>
              </a:ext>
            </a:extLst>
          </p:cNvPr>
          <p:cNvSpPr/>
          <p:nvPr/>
        </p:nvSpPr>
        <p:spPr>
          <a:xfrm>
            <a:off x="3280984" y="3571240"/>
            <a:ext cx="1087120" cy="1569720"/>
          </a:xfrm>
          <a:prstGeom prst="cube">
            <a:avLst>
              <a:gd name="adj" fmla="val 1051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WAS</a:t>
            </a:r>
          </a:p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정육면체 17">
            <a:extLst>
              <a:ext uri="{FF2B5EF4-FFF2-40B4-BE49-F238E27FC236}">
                <a16:creationId xmlns:a16="http://schemas.microsoft.com/office/drawing/2014/main" id="{88E5D9A2-AB01-C8EE-1F54-9D21954E5D40}"/>
              </a:ext>
            </a:extLst>
          </p:cNvPr>
          <p:cNvSpPr/>
          <p:nvPr/>
        </p:nvSpPr>
        <p:spPr>
          <a:xfrm>
            <a:off x="4632231" y="3571240"/>
            <a:ext cx="1087120" cy="1569720"/>
          </a:xfrm>
          <a:prstGeom prst="cube">
            <a:avLst>
              <a:gd name="adj" fmla="val 1051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WEB</a:t>
            </a:r>
          </a:p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98D3BA-2409-6212-94D9-D90A2384E9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4621" y="4637640"/>
            <a:ext cx="821799" cy="40831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32CC3D2-29D1-5317-118F-2B61B2DEC7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4095" y="4637640"/>
            <a:ext cx="756750" cy="423780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4A18E31-24E1-AD01-D296-C5730B4AB9BF}"/>
              </a:ext>
            </a:extLst>
          </p:cNvPr>
          <p:cNvCxnSpPr/>
          <p:nvPr/>
        </p:nvCxnSpPr>
        <p:spPr>
          <a:xfrm flipH="1">
            <a:off x="2570480" y="4206240"/>
            <a:ext cx="71050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138AAA9-03F7-C3A5-5E00-4E2A5BFFE22E}"/>
              </a:ext>
            </a:extLst>
          </p:cNvPr>
          <p:cNvCxnSpPr/>
          <p:nvPr/>
        </p:nvCxnSpPr>
        <p:spPr>
          <a:xfrm flipH="1">
            <a:off x="2570480" y="4485114"/>
            <a:ext cx="710504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1C35EE1-E466-26FF-468E-3F05859FAD5F}"/>
              </a:ext>
            </a:extLst>
          </p:cNvPr>
          <p:cNvCxnSpPr/>
          <p:nvPr/>
        </p:nvCxnSpPr>
        <p:spPr>
          <a:xfrm flipH="1">
            <a:off x="4160868" y="4397747"/>
            <a:ext cx="710504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0EAEE41E-D68B-AFD1-2E6E-5EA03AAAFB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0244" y="4315460"/>
            <a:ext cx="346247" cy="164574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BF1D94B-C5E9-031F-A0C2-EC224150B4BC}"/>
              </a:ext>
            </a:extLst>
          </p:cNvPr>
          <p:cNvCxnSpPr>
            <a:cxnSpLocks/>
          </p:cNvCxnSpPr>
          <p:nvPr/>
        </p:nvCxnSpPr>
        <p:spPr>
          <a:xfrm flipH="1">
            <a:off x="5719351" y="3804920"/>
            <a:ext cx="18600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A1F3563-97A5-2CC4-C424-1C7A0EE46C32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9254950" y="4840264"/>
            <a:ext cx="814001" cy="550614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F30DE81-9A13-D234-8980-2931C314C537}"/>
              </a:ext>
            </a:extLst>
          </p:cNvPr>
          <p:cNvCxnSpPr>
            <a:cxnSpLocks/>
          </p:cNvCxnSpPr>
          <p:nvPr/>
        </p:nvCxnSpPr>
        <p:spPr>
          <a:xfrm flipH="1">
            <a:off x="9254950" y="3429000"/>
            <a:ext cx="778050" cy="47502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43B3E7C-8D29-D34E-B7B7-4363A2824C8B}"/>
              </a:ext>
            </a:extLst>
          </p:cNvPr>
          <p:cNvCxnSpPr>
            <a:cxnSpLocks/>
          </p:cNvCxnSpPr>
          <p:nvPr/>
        </p:nvCxnSpPr>
        <p:spPr>
          <a:xfrm flipH="1">
            <a:off x="9321381" y="3574299"/>
            <a:ext cx="778050" cy="47502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D6D9B64-FFE1-61CF-F5CD-3613DA8A98BC}"/>
              </a:ext>
            </a:extLst>
          </p:cNvPr>
          <p:cNvCxnSpPr>
            <a:cxnSpLocks/>
          </p:cNvCxnSpPr>
          <p:nvPr/>
        </p:nvCxnSpPr>
        <p:spPr>
          <a:xfrm flipH="1" flipV="1">
            <a:off x="9285430" y="4663968"/>
            <a:ext cx="814001" cy="55061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A9F41063-7832-D12B-E201-42324573A41D}"/>
              </a:ext>
            </a:extLst>
          </p:cNvPr>
          <p:cNvSpPr/>
          <p:nvPr/>
        </p:nvSpPr>
        <p:spPr>
          <a:xfrm>
            <a:off x="6253447" y="3879070"/>
            <a:ext cx="822993" cy="11823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A9C4C1D-5803-4962-8D44-7BC11A9F9EBA}"/>
              </a:ext>
            </a:extLst>
          </p:cNvPr>
          <p:cNvCxnSpPr/>
          <p:nvPr/>
        </p:nvCxnSpPr>
        <p:spPr>
          <a:xfrm flipH="1">
            <a:off x="5634068" y="4397747"/>
            <a:ext cx="710504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7600512-1B01-345F-423A-ABE18EB23949}"/>
              </a:ext>
            </a:extLst>
          </p:cNvPr>
          <p:cNvCxnSpPr>
            <a:cxnSpLocks/>
          </p:cNvCxnSpPr>
          <p:nvPr/>
        </p:nvCxnSpPr>
        <p:spPr>
          <a:xfrm flipH="1">
            <a:off x="7029910" y="4397747"/>
            <a:ext cx="590090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98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6A458-83F1-C6AE-C709-0B50A4DC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Development</a:t>
            </a:r>
            <a:endParaRPr kumimoji="1" lang="ko-Kore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E3AAEB6-DF86-F227-E947-FBDE9BA83C76}"/>
              </a:ext>
            </a:extLst>
          </p:cNvPr>
          <p:cNvGrpSpPr/>
          <p:nvPr/>
        </p:nvGrpSpPr>
        <p:grpSpPr>
          <a:xfrm>
            <a:off x="2344677" y="2863850"/>
            <a:ext cx="7502647" cy="2923940"/>
            <a:chOff x="2317750" y="2863850"/>
            <a:chExt cx="7502647" cy="292394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06AC2E5-8796-C84D-DD8F-5B6E6F9FE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80497" y="2992120"/>
              <a:ext cx="1739900" cy="11557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4FE7778-A40A-E827-5621-B25F42E39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400" y="2863850"/>
              <a:ext cx="1422400" cy="14224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BDFFBB0-CE04-4635-D798-9BD9DAD42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7750" y="3041650"/>
              <a:ext cx="1905000" cy="10668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C494920-9F25-10B3-C00E-1B4DB90CA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22750" y="4962290"/>
              <a:ext cx="1765300" cy="825500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1B84AD4-D623-88EF-949C-FDA313716F24}"/>
                </a:ext>
              </a:extLst>
            </p:cNvPr>
            <p:cNvCxnSpPr>
              <a:stCxn id="4" idx="1"/>
              <a:endCxn id="5" idx="3"/>
            </p:cNvCxnSpPr>
            <p:nvPr/>
          </p:nvCxnSpPr>
          <p:spPr>
            <a:xfrm flipH="1">
              <a:off x="6527800" y="3569970"/>
              <a:ext cx="1552697" cy="508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0939DCE-97EF-B916-2006-647CBF8F1CC6}"/>
                </a:ext>
              </a:extLst>
            </p:cNvPr>
            <p:cNvCxnSpPr>
              <a:stCxn id="4" idx="1"/>
              <a:endCxn id="7" idx="3"/>
            </p:cNvCxnSpPr>
            <p:nvPr/>
          </p:nvCxnSpPr>
          <p:spPr>
            <a:xfrm flipH="1">
              <a:off x="5988050" y="3569970"/>
              <a:ext cx="2092447" cy="180507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8D5833E-A4BA-4094-CADD-A70E32F84A84}"/>
                </a:ext>
              </a:extLst>
            </p:cNvPr>
            <p:cNvCxnSpPr>
              <a:stCxn id="5" idx="1"/>
              <a:endCxn id="6" idx="3"/>
            </p:cNvCxnSpPr>
            <p:nvPr/>
          </p:nvCxnSpPr>
          <p:spPr>
            <a:xfrm flipH="1">
              <a:off x="4222750" y="3575050"/>
              <a:ext cx="88265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924094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D3122"/>
      </a:dk2>
      <a:lt2>
        <a:srgbClr val="E7E2E8"/>
      </a:lt2>
      <a:accent1>
        <a:srgbClr val="5CB346"/>
      </a:accent1>
      <a:accent2>
        <a:srgbClr val="83B03A"/>
      </a:accent2>
      <a:accent3>
        <a:srgbClr val="A8A442"/>
      </a:accent3>
      <a:accent4>
        <a:srgbClr val="B17B3B"/>
      </a:accent4>
      <a:accent5>
        <a:srgbClr val="C35C4D"/>
      </a:accent5>
      <a:accent6>
        <a:srgbClr val="B13B5D"/>
      </a:accent6>
      <a:hlink>
        <a:srgbClr val="BF653F"/>
      </a:hlink>
      <a:folHlink>
        <a:srgbClr val="7F7F7F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46</Words>
  <Application>Microsoft Macintosh PowerPoint</Application>
  <PresentationFormat>와이드스크린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Microsoft GothicNeo</vt:lpstr>
      <vt:lpstr>Arial</vt:lpstr>
      <vt:lpstr>Calibri</vt:lpstr>
      <vt:lpstr>AccentBoxVTI</vt:lpstr>
      <vt:lpstr>우리 수업의 학습 목표</vt:lpstr>
      <vt:lpstr>Introduction</vt:lpstr>
      <vt:lpstr>구체적으로 이런겁니다.</vt:lpstr>
      <vt:lpstr>조금 더 정리해보면 이렇습니다.</vt:lpstr>
      <vt:lpstr>Part Of Object</vt:lpstr>
      <vt:lpstr>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우리 수업의 학습 목표</dc:title>
  <dc:creator>은범 김</dc:creator>
  <cp:lastModifiedBy>은범 김</cp:lastModifiedBy>
  <cp:revision>1</cp:revision>
  <dcterms:created xsi:type="dcterms:W3CDTF">2023-06-16T14:59:41Z</dcterms:created>
  <dcterms:modified xsi:type="dcterms:W3CDTF">2023-06-16T16:03:19Z</dcterms:modified>
</cp:coreProperties>
</file>