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/>
    <p:restoredTop sz="94707"/>
  </p:normalViewPr>
  <p:slideViewPr>
    <p:cSldViewPr snapToGrid="0">
      <p:cViewPr varScale="1">
        <p:scale>
          <a:sx n="248" d="100"/>
          <a:sy n="248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E81C3-F22B-0749-8092-F050B5A05E20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1B41-ED3A-C14D-8172-BF7F5B09E5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54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C1B41-ED3A-C14D-8172-BF7F5B09E55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894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C1B41-ED3A-C14D-8172-BF7F5B09E55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701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2BD3-CF80-8D06-AC6F-6A60D29DF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99CF8-DF4C-8770-5AB0-50F56456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F62CF-4B7A-1E66-8139-ACFC5944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BD0FC-D22A-2E96-0953-6B062AF3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2D438-5116-DE7A-4DD3-67FB42D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34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5BBA4-6BAE-FF3C-193F-21B4545B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A9C88-ECF9-8EAB-CE3F-F8BAB945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E7FAB-E083-E8F9-52D6-5FBDDDEA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44257-801B-38D8-B044-B0E8550B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B0638-3AF2-373E-5A3C-7A5B8FC7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24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A125BD-1941-B22C-5C57-22F6128BB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C976F4-CCF6-6142-BA8A-5FE84DD0C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9501C-76F5-48E4-10CC-E483CC7A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CD1A1-C5F6-26ED-4040-2C2724BA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A06AE-9E88-972E-C5C8-96E0E581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7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0BF2C-8026-7E93-5657-EB2E65AB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98B89-D5AE-4CCF-E635-A45E8341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52B80-5904-2CBF-6277-134F2801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0BA3A-B7A1-8C0A-44C1-A12371FF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94823-CB1E-C1EE-82C1-4A5259A6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655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5A362-C894-E671-7A8D-2CD793BE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DF2FB-7CB8-E2BC-DCA2-D59FA5B1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D8C28-89B0-CE49-D0A4-5E196379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65FF8-5812-20F3-9FA5-B13F1883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8224-5CF4-74FF-1443-A0936A82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32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15084-7E1E-AD36-CCD8-EFF50F2C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83F7E-EF67-FBF8-17D4-12C02B829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8ADA7A-A587-D150-EF24-6586E8F0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37555-AFDF-D825-0BCC-12A25EF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88320-EC98-0C15-5942-E0664D59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61839-138C-E362-99AD-FBA3C738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502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4628D-E735-36B4-0874-793AB6EE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2D840-6DDA-BABD-DCC0-6E5A0451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50D12-2173-7FF4-8175-7CE7F30D9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F85CC-C364-7F69-9A11-8CF71B0B2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8FABE6-D085-5ED0-ACEB-C5A03319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5DCB2A-F5AA-178E-681A-3B55F3AB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8FEE13-2FCD-0D2E-2083-FF6D60F6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36B70-111E-D645-A083-9751B28E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388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43AB7-59D5-F6E7-97FC-6393541C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032614-B82E-E895-633C-5B88F83E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351D6E-5A3A-749A-B827-D088B4DC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91773E-B2C7-4D78-E851-52E0700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89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934A97-87EB-8764-42D6-BBFDAFE2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36363B-F768-369C-2DCF-A141BB0E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45761-3AB0-168E-102B-3CD28D50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842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7D272-D633-FDD5-D1BF-A411ED00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C968E-7301-8BF8-245D-80EEF07B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C75C3-E6F9-647E-310F-F00B82AC0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54E60-C362-46E9-3A5C-7D6EFFE6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CEC67-B4F9-8C12-601F-69C1711A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A6599-D7ED-6DD1-8526-E7B3E308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1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65D26-F4DC-18D0-E1E4-82064684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8A6C54-9A82-9494-3E41-D88CAB258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45CF1-482C-8A58-C85E-98AE4E2DB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754B8-88B2-BD74-9A5C-4CBAE0AD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0A770-39F6-50EC-8040-8F02A46D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FA82C-2F2E-6178-32B3-D5E99947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522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1CBA0A-9F31-6F56-9BEA-4CBCCDAE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5D1F9-310A-8759-201D-4D5E8644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1D810-8660-5030-6383-0DBDBAEA7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E061-8B06-1749-AA9D-4608D1C809CF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12F35-89B5-318F-8933-B2CE71A5A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27742-E7C2-6EFC-FCF2-D0E5CB2B2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50AA-C718-C145-BAFB-13F2C16D9B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182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FE43FF-0C6B-49C7-6757-8357E8C8C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ko-Kore-KR" sz="4800">
                <a:solidFill>
                  <a:srgbClr val="FFFFFF"/>
                </a:solidFill>
              </a:rPr>
              <a:t>About Programming Language</a:t>
            </a:r>
            <a:endParaRPr kumimoji="1" lang="ko-Kore-KR" altLang="en-US" sz="48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F5ED7A-0F9F-D125-8548-6460E9085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957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FEF502-FE8E-27A9-D1DE-FBE17BA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kumimoji="1" lang="en-US" altLang="ko-Kore-KR" sz="4000" dirty="0"/>
              <a:t>Programming Language</a:t>
            </a:r>
            <a:endParaRPr kumimoji="1" lang="ko-Kore-KR" altLang="en-US" sz="4000" dirty="0"/>
          </a:p>
        </p:txBody>
      </p:sp>
      <p:pic>
        <p:nvPicPr>
          <p:cNvPr id="5" name="내용 개체 틀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E7C5F60-AB02-9333-244C-E8D362963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514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9A3C99-AA36-C065-0302-9F3D5E5D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출처 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Tiobe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Index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현직 개발자들이 가장 많이 사용하고 있는 프로그래밍 언어들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엄밀히 따지면 </a:t>
            </a:r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HTML/CSS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프로그래밍 언어라고 볼 수 없기 때문에 이 리스트에 없다고 볼 수 있고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HTML/CSS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만약 포함되어 있다면 매우 상위권에 </a:t>
            </a:r>
            <a:r>
              <a:rPr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랭크하고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있을것임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844EE9-2895-4B7B-A445-00BA91721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내용 개체 틀 4" descr="로고, 폰트, 그래픽, 클립아트이(가) 표시된 사진&#10;&#10;자동 생성된 설명">
            <a:extLst>
              <a:ext uri="{FF2B5EF4-FFF2-40B4-BE49-F238E27FC236}">
                <a16:creationId xmlns:a16="http://schemas.microsoft.com/office/drawing/2014/main" id="{859F8BFA-67B2-6DE0-EFF2-A3E78BB4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8" y="2878852"/>
            <a:ext cx="3891290" cy="11002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7C74D-F01C-8A3D-ABDC-40389E6C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20" y="842482"/>
            <a:ext cx="5847780" cy="4907658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진입 장벽이 매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 낮음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쉬움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야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너두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개발자가 될 수 있어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두터운 인기로 가장 큰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Community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형성되어 있음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개발자들이 많기 때문에 매우 방대한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en-US" altLang="ko-KR" sz="1600" baseline="30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party library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들이 있음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욕심을부리기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시작하면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저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방대한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양의</a:t>
            </a:r>
            <a:r>
              <a:rPr 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library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들 때문에 갈 수록 점점 어려워 지는 언어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모바일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AI, Web(Back-End, Front-End), Desk-top App.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등의 개발이 가능함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7C74D-F01C-8A3D-ABDC-40389E6C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 / C++</a:t>
            </a: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만능 토탈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안되는건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뭐임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???</a:t>
            </a: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그러나 그 어디에도 지금은 잘 사용하지 않는다지만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어디선가 누군가가 이 언어로 계속 개발을 하고 있다는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미스테리한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사실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어려움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C++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차이점은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OOP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지원 여부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C++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만 할 수 있는 특별한 개발 영역도 있음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 어떤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OS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상에서도 네이티브 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그러나 어려움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!!!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1082F-03F0-E818-7346-679B44BE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98" y="2371843"/>
            <a:ext cx="1872000" cy="210132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6BA80DEE-FBDB-D189-C8EE-7EE1D1CF7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066" y="2387963"/>
            <a:ext cx="1872000" cy="2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3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7C74D-F01C-8A3D-ABDC-40389E6C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898990"/>
            <a:ext cx="5315189" cy="5041988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C++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영향으로 탄생한 언어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뼛속까지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OOP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임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오늘날 반대로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C#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영향을 줌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Garbage-Collector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탄생시켜 많은 개발자들을 살린 바로 그 언어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Android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Native</a:t>
            </a: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바이트 코드를 생성하고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JVM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구동시킴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진정한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Multi-Platform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지원 언어라고 할 수 있으나 느림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C#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함께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OOP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학습하기에 가장 좋은 언어임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 우리나라 개발자들이 좋아하는 언어임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왠지는 모름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우리나라에서 오늘날 일반 기업에 개발자로 취업하려면 필수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!!! (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이거말고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한가지는 더 해야 됨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그림 7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89380D3B-B68A-8244-BC0B-554310A8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134" y="2643454"/>
            <a:ext cx="2265075" cy="12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49F6AE-9CCD-4344-A808-E058C70E9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285EBD-BD23-45C3-A289-F87F04DB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0" cy="6858002"/>
          </a:xfrm>
          <a:custGeom>
            <a:avLst/>
            <a:gdLst>
              <a:gd name="connsiteX0" fmla="*/ 4461598 w 12192000"/>
              <a:gd name="connsiteY0" fmla="*/ 0 h 6858002"/>
              <a:gd name="connsiteX1" fmla="*/ 4525606 w 12192000"/>
              <a:gd name="connsiteY1" fmla="*/ 0 h 6858002"/>
              <a:gd name="connsiteX2" fmla="*/ 4525606 w 12192000"/>
              <a:gd name="connsiteY2" fmla="*/ 539937 h 6858002"/>
              <a:gd name="connsiteX3" fmla="*/ 12192000 w 12192000"/>
              <a:gd name="connsiteY3" fmla="*/ 539937 h 6858002"/>
              <a:gd name="connsiteX4" fmla="*/ 12192000 w 12192000"/>
              <a:gd name="connsiteY4" fmla="*/ 603945 h 6858002"/>
              <a:gd name="connsiteX5" fmla="*/ 4525606 w 12192000"/>
              <a:gd name="connsiteY5" fmla="*/ 603945 h 6858002"/>
              <a:gd name="connsiteX6" fmla="*/ 4525606 w 12192000"/>
              <a:gd name="connsiteY6" fmla="*/ 6254055 h 6858002"/>
              <a:gd name="connsiteX7" fmla="*/ 12192000 w 12192000"/>
              <a:gd name="connsiteY7" fmla="*/ 6254055 h 6858002"/>
              <a:gd name="connsiteX8" fmla="*/ 12192000 w 12192000"/>
              <a:gd name="connsiteY8" fmla="*/ 6318063 h 6858002"/>
              <a:gd name="connsiteX9" fmla="*/ 4525606 w 12192000"/>
              <a:gd name="connsiteY9" fmla="*/ 6318063 h 6858002"/>
              <a:gd name="connsiteX10" fmla="*/ 4525606 w 12192000"/>
              <a:gd name="connsiteY10" fmla="*/ 6858002 h 6858002"/>
              <a:gd name="connsiteX11" fmla="*/ 4461598 w 12192000"/>
              <a:gd name="connsiteY11" fmla="*/ 6858002 h 6858002"/>
              <a:gd name="connsiteX12" fmla="*/ 4461598 w 12192000"/>
              <a:gd name="connsiteY12" fmla="*/ 6318063 h 6858002"/>
              <a:gd name="connsiteX13" fmla="*/ 2 w 12192000"/>
              <a:gd name="connsiteY13" fmla="*/ 6318063 h 6858002"/>
              <a:gd name="connsiteX14" fmla="*/ 0 w 12192000"/>
              <a:gd name="connsiteY14" fmla="*/ 6318063 h 6858002"/>
              <a:gd name="connsiteX15" fmla="*/ 0 w 12192000"/>
              <a:gd name="connsiteY15" fmla="*/ 6254055 h 6858002"/>
              <a:gd name="connsiteX16" fmla="*/ 2 w 12192000"/>
              <a:gd name="connsiteY16" fmla="*/ 6254055 h 6858002"/>
              <a:gd name="connsiteX17" fmla="*/ 2 w 12192000"/>
              <a:gd name="connsiteY17" fmla="*/ 603945 h 6858002"/>
              <a:gd name="connsiteX18" fmla="*/ 1 w 12192000"/>
              <a:gd name="connsiteY18" fmla="*/ 603945 h 6858002"/>
              <a:gd name="connsiteX19" fmla="*/ 1 w 12192000"/>
              <a:gd name="connsiteY19" fmla="*/ 539937 h 6858002"/>
              <a:gd name="connsiteX20" fmla="*/ 2 w 12192000"/>
              <a:gd name="connsiteY20" fmla="*/ 539937 h 6858002"/>
              <a:gd name="connsiteX21" fmla="*/ 4461598 w 12192000"/>
              <a:gd name="connsiteY21" fmla="*/ 53993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2">
                <a:moveTo>
                  <a:pt x="4461598" y="0"/>
                </a:moveTo>
                <a:lnTo>
                  <a:pt x="4525606" y="0"/>
                </a:lnTo>
                <a:lnTo>
                  <a:pt x="4525606" y="539937"/>
                </a:lnTo>
                <a:lnTo>
                  <a:pt x="12192000" y="539937"/>
                </a:lnTo>
                <a:lnTo>
                  <a:pt x="12192000" y="603945"/>
                </a:lnTo>
                <a:lnTo>
                  <a:pt x="4525606" y="603945"/>
                </a:lnTo>
                <a:lnTo>
                  <a:pt x="4525606" y="6254055"/>
                </a:lnTo>
                <a:lnTo>
                  <a:pt x="12192000" y="6254055"/>
                </a:lnTo>
                <a:lnTo>
                  <a:pt x="12192000" y="6318063"/>
                </a:lnTo>
                <a:lnTo>
                  <a:pt x="4525606" y="6318063"/>
                </a:lnTo>
                <a:lnTo>
                  <a:pt x="4525606" y="6858002"/>
                </a:lnTo>
                <a:lnTo>
                  <a:pt x="4461598" y="6858002"/>
                </a:lnTo>
                <a:lnTo>
                  <a:pt x="4461598" y="6318063"/>
                </a:lnTo>
                <a:lnTo>
                  <a:pt x="2" y="6318063"/>
                </a:lnTo>
                <a:lnTo>
                  <a:pt x="0" y="6318063"/>
                </a:lnTo>
                <a:lnTo>
                  <a:pt x="0" y="6254055"/>
                </a:lnTo>
                <a:lnTo>
                  <a:pt x="2" y="6254055"/>
                </a:lnTo>
                <a:lnTo>
                  <a:pt x="2" y="603945"/>
                </a:lnTo>
                <a:lnTo>
                  <a:pt x="1" y="603945"/>
                </a:lnTo>
                <a:lnTo>
                  <a:pt x="1" y="539937"/>
                </a:lnTo>
                <a:lnTo>
                  <a:pt x="2" y="539937"/>
                </a:lnTo>
                <a:lnTo>
                  <a:pt x="4461598" y="53993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2FDB9-FC50-1996-C331-7ED9E328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1" y="1458180"/>
            <a:ext cx="5788908" cy="394164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마이크로소프트에서 개발하고 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ko-Kore-KR" altLang="en-US" sz="1600" dirty="0"/>
              <a:t>그들의 전폭적인 지지로 그래도 많이 뜬 언어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ko-Kore-KR" altLang="en-US" sz="1600" dirty="0"/>
              <a:t>특히 오늘날 엄청 인기가 많은 </a:t>
            </a:r>
            <a:r>
              <a:rPr kumimoji="1" lang="en-US" altLang="ko-Kore-KR" sz="1600" dirty="0"/>
              <a:t>Unity </a:t>
            </a:r>
            <a:r>
              <a:rPr kumimoji="1" lang="ko-Kore-KR" altLang="en-US" sz="1600" dirty="0"/>
              <a:t>로 게임 개발할때 필수인 언어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.NET Framework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등에 업고 다양한 분야에서 활용중인 언어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하지만 우리나라에서는 </a:t>
            </a:r>
            <a:r>
              <a:rPr kumimoji="1" lang="en-US" altLang="ko-KR" sz="1600" dirty="0"/>
              <a:t>Java</a:t>
            </a:r>
            <a:r>
              <a:rPr kumimoji="1" lang="ko-KR" altLang="en-US" sz="1600" dirty="0"/>
              <a:t>에 비해 인기가 없음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우리나라에서는 거의 게임개발에서 많이 사용됨</a:t>
            </a:r>
            <a:r>
              <a:rPr kumimoji="1"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BE2A7-E0F9-4EDE-8BC2-8D4B191A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83" y="2070277"/>
            <a:ext cx="4699987" cy="26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4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844EE9-2895-4B7B-A445-00BA91721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C5783171-FFBB-3882-0900-1B5C8113A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58" y="1483355"/>
            <a:ext cx="3891290" cy="38912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7C74D-F01C-8A3D-ABDC-40389E6C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20" y="863030"/>
            <a:ext cx="5847780" cy="4887110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입니다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이름에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들어가 있다고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Java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관련이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있을것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이라고 막연하게 추측하면 안됩니다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.(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~~~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혀 진짜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!!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아무 관계도 없음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브라우저에서만 구동하는 스크립트 언어라고 생각하면 큰 오산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Node.js, </a:t>
            </a: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Express.js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WAS(Web Application Server)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개발하기위한 언어이기도 함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Ajax, jQuery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등의 다양한 라이브러리들과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React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같은 강력한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Framework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들이 있음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Web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Front-End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부분 개발에 있어서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HTML, CSS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함께 없어서는 안될 존재임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9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45E90-5CEC-26EC-9710-E39F5163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그밖에</a:t>
            </a:r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CFE92-9CC3-81C7-10C5-791F8AA7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kumimoji="1" lang="en-US" altLang="ko-Kore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Visual Basic 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당시에 쉽고 개발툴이 좋아 입문자들이 많이 선호했으나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느리고 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Library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들이 별로 없어 지금은 사양중인 언어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kumimoji="1" lang="en-US" altLang="ko-Kore-KR" sz="9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Php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한때 웹개발에 센세이션을 불러 일으켰던 언어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 유명한 </a:t>
            </a:r>
            <a:r>
              <a:rPr kumimoji="1" lang="en-US" altLang="ko-Kore-KR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Wordpress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 </a:t>
            </a:r>
            <a:r>
              <a:rPr kumimoji="1" lang="en-US" altLang="ko-Kore-KR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php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기반으로 되어 있음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웹개발에 특화되어 있어 사용폭은 그렇게 넓지 않음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kumimoji="1" lang="en-US" altLang="ko-Kore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SQL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Database Query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전문 언어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딱 거기까지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그러나 요즘 빅데이터 및 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A.I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시대가 도래하면서 뒤늦게 </a:t>
            </a:r>
            <a:r>
              <a:rPr kumimoji="1"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호황중</a:t>
            </a:r>
            <a:endParaRPr kumimoji="1" lang="en-US" altLang="ko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70000"/>
              </a:lnSpc>
            </a:pPr>
            <a:r>
              <a:rPr kumimoji="1" lang="en-US" altLang="ko-Kore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Assembly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모든 프로그래밍 언어의 조상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극악 무도한 가독성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매우 어려움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그러나 그 무엇과도 견줄 대상이 없을정도로 빠름</a:t>
            </a:r>
            <a:endParaRPr kumimoji="1" lang="en-US" altLang="ko-Kore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70000"/>
              </a:lnSpc>
            </a:pPr>
            <a:r>
              <a:rPr kumimoji="1" lang="en-US" altLang="ko-Kore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Delphi/Object Pascal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Delphi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Object Pascal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포함하고 있는 볼랜드사의 통합 개발 툴입니다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kumimoji="1" lang="en-US" altLang="ko-Kore-KR" sz="9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Matlab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수학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통계 전문 개발 툴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대학생들이 많이 사용하다가 그들이 사회에 나와서 꾸준히 사용하나봄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  <a:p>
            <a:pPr>
              <a:lnSpc>
                <a:spcPct val="170000"/>
              </a:lnSpc>
            </a:pPr>
            <a:r>
              <a:rPr kumimoji="1" lang="en-US" altLang="ko-Kore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Scratch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아이들 블럭 코딩 학습용으로 나왔다가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지금은 그 활용빈도를 조금씩 </a:t>
            </a:r>
            <a:r>
              <a:rPr kumimoji="1"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넓혀가나봄</a:t>
            </a:r>
            <a:endParaRPr kumimoji="1" lang="en-US" altLang="ko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70000"/>
              </a:lnSpc>
            </a:pPr>
            <a:r>
              <a:rPr kumimoji="1" lang="en-US" altLang="ko-Kore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Go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한때 구글에서 밀어서 잘 나가나 했지만 딱히 큰 장점이라고 할만한 것이 별로 없어서 지금은 시들해짐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여전히 구글에서 밀고 있어 언제 어떻게 될지 모름</a:t>
            </a:r>
            <a:endParaRPr kumimoji="1" lang="en-US" altLang="ko-Kore-KR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70000"/>
              </a:lnSpc>
            </a:pPr>
            <a:r>
              <a:rPr kumimoji="1" lang="en-US" altLang="ko-Kore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Kotlin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안드로이드 개발 언어로 최근 각광받고 있음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구글이 안드로이드 공식 개발언어로 지정하면서 더 뜸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지금은 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보다 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Kotlin</a:t>
            </a:r>
            <a:r>
              <a:rPr kumimoji="1"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개발된 안드로이드 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App.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더 </a:t>
            </a:r>
            <a:r>
              <a:rPr kumimoji="1"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많다함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.(Kotlin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홈페이지에서 그럼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kumimoji="1" lang="en-US" altLang="ko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Database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연관되어 통계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수치해석 등에 특화된 언어이나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어려워서 진입 장벽이 높음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SQL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같은 이유로 잘 나가다가 최근 다시 주춤하는 상태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(python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방대한 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en-US" altLang="ko-KR" sz="900" baseline="30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rd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party library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들이 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기능을 많이 </a:t>
            </a:r>
            <a:r>
              <a:rPr kumimoji="1"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해줌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kumimoji="1" lang="en-US" altLang="ko-Kore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Ruby, Ruby on Rails 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Made in Japan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일본에서는 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보다 많이 사용한다고 함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Web Server App.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개발에 많이 사용되고 있지만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범용으로도 다양한 분야에 사용될 수 있는 </a:t>
            </a:r>
            <a:r>
              <a:rPr kumimoji="1"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언엄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그러나 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Made in Japan.</a:t>
            </a:r>
          </a:p>
          <a:p>
            <a:pPr>
              <a:lnSpc>
                <a:spcPct val="170000"/>
              </a:lnSpc>
            </a:pPr>
            <a:r>
              <a:rPr kumimoji="1" lang="en-US" altLang="ko-Kore-KR" sz="9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Swift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</a:t>
            </a:r>
            <a:r>
              <a:rPr kumimoji="1" lang="ko-Kore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애플에서 밀고 있는 </a:t>
            </a:r>
            <a:r>
              <a:rPr kumimoji="1" lang="en-US" altLang="ko-Kore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 macOS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전문 개발 언어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OOP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개념으로 똘똘 </a:t>
            </a:r>
            <a:r>
              <a:rPr kumimoji="1"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뭉쳐있고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Objective-C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언어를 하위 호환하고 있어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C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언어를 바로 </a:t>
            </a:r>
            <a:r>
              <a:rPr kumimoji="1"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쓸수도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있음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kumimoji="1"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역시나 애플</a:t>
            </a:r>
            <a:r>
              <a:rPr kumimoji="1"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  <a:endParaRPr kumimoji="1" lang="ko-Kore-KR" altLang="en-US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78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C5B1-D469-7063-07AE-7B1E0548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이것이 메인일지도</a:t>
            </a:r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C5E2A-0DBD-C003-67B0-498E0C7B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82" y="3188543"/>
            <a:ext cx="749300" cy="444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4A9CEB-DEE7-4456-B44A-5D2046523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98" y="2037592"/>
            <a:ext cx="1181100" cy="1181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49FF5F-9DEF-81D7-9D80-72D84088D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83" y="3296616"/>
            <a:ext cx="912330" cy="912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2D1DD4-0B60-1512-2486-8B7FB9216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009" y="3522335"/>
            <a:ext cx="912330" cy="9123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4133D2-DB4B-E2EE-559C-6ED4FBAD5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2011" y="1958758"/>
            <a:ext cx="1270000" cy="812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26E73C-CE2A-0348-91A0-56A2EE900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2660" y="2161683"/>
            <a:ext cx="1270000" cy="4395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E101C2-BF0E-A3C5-FE90-0F97E15C07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503" y="4195118"/>
            <a:ext cx="1270000" cy="49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0090DE-E915-4102-5D3D-2366F747C3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9919" y="4613634"/>
            <a:ext cx="1450232" cy="8121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7A1BDD-EF0C-7B04-2B05-DD4BBFE809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4116" y="2949423"/>
            <a:ext cx="1270000" cy="774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936FF3-9187-8998-7A0B-A4B851A2C7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8202" y="5089625"/>
            <a:ext cx="1045775" cy="124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E52179-0638-13F1-F2A6-0FE3774EBD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6089" y="4141617"/>
            <a:ext cx="1270000" cy="520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E7342E-3594-51E2-A57D-0DB0436244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8753" y="5461219"/>
            <a:ext cx="1905000" cy="1066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BA9D1E-A481-E0FC-8FFF-3B7F55ED43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22011" y="2979983"/>
            <a:ext cx="1574800" cy="1282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E2FF39-93E9-C8D4-58E0-92281BD36E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3674" y="5161413"/>
            <a:ext cx="1850883" cy="7901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D247BB6-5894-94AF-69DA-762788721F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05877" y="2912029"/>
            <a:ext cx="1525713" cy="5784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FCE4A4E-CC37-A745-177C-5E29515AE8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75207" y="2254890"/>
            <a:ext cx="1387054" cy="2875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CCB22A1-B797-57ED-88F8-AA2922E1AB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83833" y="1917116"/>
            <a:ext cx="1629161" cy="912330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B8A6F0D-7DCC-4A13-9F70-BE298EF3EEE5}"/>
              </a:ext>
            </a:extLst>
          </p:cNvPr>
          <p:cNvSpPr/>
          <p:nvPr/>
        </p:nvSpPr>
        <p:spPr>
          <a:xfrm>
            <a:off x="879929" y="1901010"/>
            <a:ext cx="1407559" cy="2417157"/>
          </a:xfrm>
          <a:prstGeom prst="round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7559"/>
                      <a:gd name="connsiteY0" fmla="*/ 234598 h 2417157"/>
                      <a:gd name="connsiteX1" fmla="*/ 234598 w 1407559"/>
                      <a:gd name="connsiteY1" fmla="*/ 0 h 2417157"/>
                      <a:gd name="connsiteX2" fmla="*/ 722547 w 1407559"/>
                      <a:gd name="connsiteY2" fmla="*/ 0 h 2417157"/>
                      <a:gd name="connsiteX3" fmla="*/ 1172961 w 1407559"/>
                      <a:gd name="connsiteY3" fmla="*/ 0 h 2417157"/>
                      <a:gd name="connsiteX4" fmla="*/ 1407559 w 1407559"/>
                      <a:gd name="connsiteY4" fmla="*/ 234598 h 2417157"/>
                      <a:gd name="connsiteX5" fmla="*/ 1407559 w 1407559"/>
                      <a:gd name="connsiteY5" fmla="*/ 682629 h 2417157"/>
                      <a:gd name="connsiteX6" fmla="*/ 1407559 w 1407559"/>
                      <a:gd name="connsiteY6" fmla="*/ 1208579 h 2417157"/>
                      <a:gd name="connsiteX7" fmla="*/ 1407559 w 1407559"/>
                      <a:gd name="connsiteY7" fmla="*/ 1656610 h 2417157"/>
                      <a:gd name="connsiteX8" fmla="*/ 1407559 w 1407559"/>
                      <a:gd name="connsiteY8" fmla="*/ 2182559 h 2417157"/>
                      <a:gd name="connsiteX9" fmla="*/ 1172961 w 1407559"/>
                      <a:gd name="connsiteY9" fmla="*/ 2417157 h 2417157"/>
                      <a:gd name="connsiteX10" fmla="*/ 703780 w 1407559"/>
                      <a:gd name="connsiteY10" fmla="*/ 2417157 h 2417157"/>
                      <a:gd name="connsiteX11" fmla="*/ 234598 w 1407559"/>
                      <a:gd name="connsiteY11" fmla="*/ 2417157 h 2417157"/>
                      <a:gd name="connsiteX12" fmla="*/ 0 w 1407559"/>
                      <a:gd name="connsiteY12" fmla="*/ 2182559 h 2417157"/>
                      <a:gd name="connsiteX13" fmla="*/ 0 w 1407559"/>
                      <a:gd name="connsiteY13" fmla="*/ 1695569 h 2417157"/>
                      <a:gd name="connsiteX14" fmla="*/ 0 w 1407559"/>
                      <a:gd name="connsiteY14" fmla="*/ 1208579 h 2417157"/>
                      <a:gd name="connsiteX15" fmla="*/ 0 w 1407559"/>
                      <a:gd name="connsiteY15" fmla="*/ 682629 h 2417157"/>
                      <a:gd name="connsiteX16" fmla="*/ 0 w 1407559"/>
                      <a:gd name="connsiteY16" fmla="*/ 234598 h 2417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407559" h="2417157" extrusionOk="0">
                        <a:moveTo>
                          <a:pt x="0" y="234598"/>
                        </a:moveTo>
                        <a:cubicBezTo>
                          <a:pt x="-19018" y="93302"/>
                          <a:pt x="77551" y="10314"/>
                          <a:pt x="234598" y="0"/>
                        </a:cubicBezTo>
                        <a:cubicBezTo>
                          <a:pt x="351322" y="-42861"/>
                          <a:pt x="494705" y="27095"/>
                          <a:pt x="722547" y="0"/>
                        </a:cubicBezTo>
                        <a:cubicBezTo>
                          <a:pt x="950389" y="-27095"/>
                          <a:pt x="1022650" y="32264"/>
                          <a:pt x="1172961" y="0"/>
                        </a:cubicBezTo>
                        <a:cubicBezTo>
                          <a:pt x="1297483" y="-2759"/>
                          <a:pt x="1427117" y="114378"/>
                          <a:pt x="1407559" y="234598"/>
                        </a:cubicBezTo>
                        <a:cubicBezTo>
                          <a:pt x="1444876" y="425444"/>
                          <a:pt x="1403110" y="557471"/>
                          <a:pt x="1407559" y="682629"/>
                        </a:cubicBezTo>
                        <a:cubicBezTo>
                          <a:pt x="1412008" y="807787"/>
                          <a:pt x="1383194" y="1077563"/>
                          <a:pt x="1407559" y="1208579"/>
                        </a:cubicBezTo>
                        <a:cubicBezTo>
                          <a:pt x="1431924" y="1339595"/>
                          <a:pt x="1379165" y="1479172"/>
                          <a:pt x="1407559" y="1656610"/>
                        </a:cubicBezTo>
                        <a:cubicBezTo>
                          <a:pt x="1435953" y="1834048"/>
                          <a:pt x="1375802" y="2069801"/>
                          <a:pt x="1407559" y="2182559"/>
                        </a:cubicBezTo>
                        <a:cubicBezTo>
                          <a:pt x="1430927" y="2317743"/>
                          <a:pt x="1284222" y="2414196"/>
                          <a:pt x="1172961" y="2417157"/>
                        </a:cubicBezTo>
                        <a:cubicBezTo>
                          <a:pt x="1059959" y="2473091"/>
                          <a:pt x="841638" y="2409637"/>
                          <a:pt x="703780" y="2417157"/>
                        </a:cubicBezTo>
                        <a:cubicBezTo>
                          <a:pt x="565922" y="2424677"/>
                          <a:pt x="413356" y="2392967"/>
                          <a:pt x="234598" y="2417157"/>
                        </a:cubicBezTo>
                        <a:cubicBezTo>
                          <a:pt x="128782" y="2446247"/>
                          <a:pt x="22117" y="2292759"/>
                          <a:pt x="0" y="2182559"/>
                        </a:cubicBezTo>
                        <a:cubicBezTo>
                          <a:pt x="-57545" y="2017904"/>
                          <a:pt x="43740" y="1809369"/>
                          <a:pt x="0" y="1695569"/>
                        </a:cubicBezTo>
                        <a:cubicBezTo>
                          <a:pt x="-43740" y="1581769"/>
                          <a:pt x="50344" y="1351096"/>
                          <a:pt x="0" y="1208579"/>
                        </a:cubicBezTo>
                        <a:cubicBezTo>
                          <a:pt x="-50344" y="1066062"/>
                          <a:pt x="57494" y="893328"/>
                          <a:pt x="0" y="682629"/>
                        </a:cubicBezTo>
                        <a:cubicBezTo>
                          <a:pt x="-57494" y="471930"/>
                          <a:pt x="43235" y="440517"/>
                          <a:pt x="0" y="2345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B47071-B8B9-ABA7-1879-DE8F4E3EF513}"/>
              </a:ext>
            </a:extLst>
          </p:cNvPr>
          <p:cNvSpPr/>
          <p:nvPr/>
        </p:nvSpPr>
        <p:spPr>
          <a:xfrm>
            <a:off x="2510970" y="1901010"/>
            <a:ext cx="1754078" cy="1917769"/>
          </a:xfrm>
          <a:prstGeom prst="round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7559"/>
                      <a:gd name="connsiteY0" fmla="*/ 234598 h 2417157"/>
                      <a:gd name="connsiteX1" fmla="*/ 234598 w 1407559"/>
                      <a:gd name="connsiteY1" fmla="*/ 0 h 2417157"/>
                      <a:gd name="connsiteX2" fmla="*/ 722547 w 1407559"/>
                      <a:gd name="connsiteY2" fmla="*/ 0 h 2417157"/>
                      <a:gd name="connsiteX3" fmla="*/ 1172961 w 1407559"/>
                      <a:gd name="connsiteY3" fmla="*/ 0 h 2417157"/>
                      <a:gd name="connsiteX4" fmla="*/ 1407559 w 1407559"/>
                      <a:gd name="connsiteY4" fmla="*/ 234598 h 2417157"/>
                      <a:gd name="connsiteX5" fmla="*/ 1407559 w 1407559"/>
                      <a:gd name="connsiteY5" fmla="*/ 682629 h 2417157"/>
                      <a:gd name="connsiteX6" fmla="*/ 1407559 w 1407559"/>
                      <a:gd name="connsiteY6" fmla="*/ 1208579 h 2417157"/>
                      <a:gd name="connsiteX7" fmla="*/ 1407559 w 1407559"/>
                      <a:gd name="connsiteY7" fmla="*/ 1656610 h 2417157"/>
                      <a:gd name="connsiteX8" fmla="*/ 1407559 w 1407559"/>
                      <a:gd name="connsiteY8" fmla="*/ 2182559 h 2417157"/>
                      <a:gd name="connsiteX9" fmla="*/ 1172961 w 1407559"/>
                      <a:gd name="connsiteY9" fmla="*/ 2417157 h 2417157"/>
                      <a:gd name="connsiteX10" fmla="*/ 703780 w 1407559"/>
                      <a:gd name="connsiteY10" fmla="*/ 2417157 h 2417157"/>
                      <a:gd name="connsiteX11" fmla="*/ 234598 w 1407559"/>
                      <a:gd name="connsiteY11" fmla="*/ 2417157 h 2417157"/>
                      <a:gd name="connsiteX12" fmla="*/ 0 w 1407559"/>
                      <a:gd name="connsiteY12" fmla="*/ 2182559 h 2417157"/>
                      <a:gd name="connsiteX13" fmla="*/ 0 w 1407559"/>
                      <a:gd name="connsiteY13" fmla="*/ 1695569 h 2417157"/>
                      <a:gd name="connsiteX14" fmla="*/ 0 w 1407559"/>
                      <a:gd name="connsiteY14" fmla="*/ 1208579 h 2417157"/>
                      <a:gd name="connsiteX15" fmla="*/ 0 w 1407559"/>
                      <a:gd name="connsiteY15" fmla="*/ 682629 h 2417157"/>
                      <a:gd name="connsiteX16" fmla="*/ 0 w 1407559"/>
                      <a:gd name="connsiteY16" fmla="*/ 234598 h 2417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407559" h="2417157" extrusionOk="0">
                        <a:moveTo>
                          <a:pt x="0" y="234598"/>
                        </a:moveTo>
                        <a:cubicBezTo>
                          <a:pt x="-19018" y="93302"/>
                          <a:pt x="77551" y="10314"/>
                          <a:pt x="234598" y="0"/>
                        </a:cubicBezTo>
                        <a:cubicBezTo>
                          <a:pt x="351322" y="-42861"/>
                          <a:pt x="494705" y="27095"/>
                          <a:pt x="722547" y="0"/>
                        </a:cubicBezTo>
                        <a:cubicBezTo>
                          <a:pt x="950389" y="-27095"/>
                          <a:pt x="1022650" y="32264"/>
                          <a:pt x="1172961" y="0"/>
                        </a:cubicBezTo>
                        <a:cubicBezTo>
                          <a:pt x="1297483" y="-2759"/>
                          <a:pt x="1427117" y="114378"/>
                          <a:pt x="1407559" y="234598"/>
                        </a:cubicBezTo>
                        <a:cubicBezTo>
                          <a:pt x="1444876" y="425444"/>
                          <a:pt x="1403110" y="557471"/>
                          <a:pt x="1407559" y="682629"/>
                        </a:cubicBezTo>
                        <a:cubicBezTo>
                          <a:pt x="1412008" y="807787"/>
                          <a:pt x="1383194" y="1077563"/>
                          <a:pt x="1407559" y="1208579"/>
                        </a:cubicBezTo>
                        <a:cubicBezTo>
                          <a:pt x="1431924" y="1339595"/>
                          <a:pt x="1379165" y="1479172"/>
                          <a:pt x="1407559" y="1656610"/>
                        </a:cubicBezTo>
                        <a:cubicBezTo>
                          <a:pt x="1435953" y="1834048"/>
                          <a:pt x="1375802" y="2069801"/>
                          <a:pt x="1407559" y="2182559"/>
                        </a:cubicBezTo>
                        <a:cubicBezTo>
                          <a:pt x="1430927" y="2317743"/>
                          <a:pt x="1284222" y="2414196"/>
                          <a:pt x="1172961" y="2417157"/>
                        </a:cubicBezTo>
                        <a:cubicBezTo>
                          <a:pt x="1059959" y="2473091"/>
                          <a:pt x="841638" y="2409637"/>
                          <a:pt x="703780" y="2417157"/>
                        </a:cubicBezTo>
                        <a:cubicBezTo>
                          <a:pt x="565922" y="2424677"/>
                          <a:pt x="413356" y="2392967"/>
                          <a:pt x="234598" y="2417157"/>
                        </a:cubicBezTo>
                        <a:cubicBezTo>
                          <a:pt x="128782" y="2446247"/>
                          <a:pt x="22117" y="2292759"/>
                          <a:pt x="0" y="2182559"/>
                        </a:cubicBezTo>
                        <a:cubicBezTo>
                          <a:pt x="-57545" y="2017904"/>
                          <a:pt x="43740" y="1809369"/>
                          <a:pt x="0" y="1695569"/>
                        </a:cubicBezTo>
                        <a:cubicBezTo>
                          <a:pt x="-43740" y="1581769"/>
                          <a:pt x="50344" y="1351096"/>
                          <a:pt x="0" y="1208579"/>
                        </a:cubicBezTo>
                        <a:cubicBezTo>
                          <a:pt x="-50344" y="1066062"/>
                          <a:pt x="57494" y="893328"/>
                          <a:pt x="0" y="682629"/>
                        </a:cubicBezTo>
                        <a:cubicBezTo>
                          <a:pt x="-57494" y="471930"/>
                          <a:pt x="43235" y="440517"/>
                          <a:pt x="0" y="2345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10598D0-D9AB-80B6-442F-D4CDABC1F619}"/>
              </a:ext>
            </a:extLst>
          </p:cNvPr>
          <p:cNvSpPr/>
          <p:nvPr/>
        </p:nvSpPr>
        <p:spPr>
          <a:xfrm>
            <a:off x="2503490" y="4030740"/>
            <a:ext cx="1754078" cy="2417157"/>
          </a:xfrm>
          <a:prstGeom prst="round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7559"/>
                      <a:gd name="connsiteY0" fmla="*/ 234598 h 2417157"/>
                      <a:gd name="connsiteX1" fmla="*/ 234598 w 1407559"/>
                      <a:gd name="connsiteY1" fmla="*/ 0 h 2417157"/>
                      <a:gd name="connsiteX2" fmla="*/ 722547 w 1407559"/>
                      <a:gd name="connsiteY2" fmla="*/ 0 h 2417157"/>
                      <a:gd name="connsiteX3" fmla="*/ 1172961 w 1407559"/>
                      <a:gd name="connsiteY3" fmla="*/ 0 h 2417157"/>
                      <a:gd name="connsiteX4" fmla="*/ 1407559 w 1407559"/>
                      <a:gd name="connsiteY4" fmla="*/ 234598 h 2417157"/>
                      <a:gd name="connsiteX5" fmla="*/ 1407559 w 1407559"/>
                      <a:gd name="connsiteY5" fmla="*/ 682629 h 2417157"/>
                      <a:gd name="connsiteX6" fmla="*/ 1407559 w 1407559"/>
                      <a:gd name="connsiteY6" fmla="*/ 1208579 h 2417157"/>
                      <a:gd name="connsiteX7" fmla="*/ 1407559 w 1407559"/>
                      <a:gd name="connsiteY7" fmla="*/ 1656610 h 2417157"/>
                      <a:gd name="connsiteX8" fmla="*/ 1407559 w 1407559"/>
                      <a:gd name="connsiteY8" fmla="*/ 2182559 h 2417157"/>
                      <a:gd name="connsiteX9" fmla="*/ 1172961 w 1407559"/>
                      <a:gd name="connsiteY9" fmla="*/ 2417157 h 2417157"/>
                      <a:gd name="connsiteX10" fmla="*/ 703780 w 1407559"/>
                      <a:gd name="connsiteY10" fmla="*/ 2417157 h 2417157"/>
                      <a:gd name="connsiteX11" fmla="*/ 234598 w 1407559"/>
                      <a:gd name="connsiteY11" fmla="*/ 2417157 h 2417157"/>
                      <a:gd name="connsiteX12" fmla="*/ 0 w 1407559"/>
                      <a:gd name="connsiteY12" fmla="*/ 2182559 h 2417157"/>
                      <a:gd name="connsiteX13" fmla="*/ 0 w 1407559"/>
                      <a:gd name="connsiteY13" fmla="*/ 1695569 h 2417157"/>
                      <a:gd name="connsiteX14" fmla="*/ 0 w 1407559"/>
                      <a:gd name="connsiteY14" fmla="*/ 1208579 h 2417157"/>
                      <a:gd name="connsiteX15" fmla="*/ 0 w 1407559"/>
                      <a:gd name="connsiteY15" fmla="*/ 682629 h 2417157"/>
                      <a:gd name="connsiteX16" fmla="*/ 0 w 1407559"/>
                      <a:gd name="connsiteY16" fmla="*/ 234598 h 2417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407559" h="2417157" extrusionOk="0">
                        <a:moveTo>
                          <a:pt x="0" y="234598"/>
                        </a:moveTo>
                        <a:cubicBezTo>
                          <a:pt x="-19018" y="93302"/>
                          <a:pt x="77551" y="10314"/>
                          <a:pt x="234598" y="0"/>
                        </a:cubicBezTo>
                        <a:cubicBezTo>
                          <a:pt x="351322" y="-42861"/>
                          <a:pt x="494705" y="27095"/>
                          <a:pt x="722547" y="0"/>
                        </a:cubicBezTo>
                        <a:cubicBezTo>
                          <a:pt x="950389" y="-27095"/>
                          <a:pt x="1022650" y="32264"/>
                          <a:pt x="1172961" y="0"/>
                        </a:cubicBezTo>
                        <a:cubicBezTo>
                          <a:pt x="1297483" y="-2759"/>
                          <a:pt x="1427117" y="114378"/>
                          <a:pt x="1407559" y="234598"/>
                        </a:cubicBezTo>
                        <a:cubicBezTo>
                          <a:pt x="1444876" y="425444"/>
                          <a:pt x="1403110" y="557471"/>
                          <a:pt x="1407559" y="682629"/>
                        </a:cubicBezTo>
                        <a:cubicBezTo>
                          <a:pt x="1412008" y="807787"/>
                          <a:pt x="1383194" y="1077563"/>
                          <a:pt x="1407559" y="1208579"/>
                        </a:cubicBezTo>
                        <a:cubicBezTo>
                          <a:pt x="1431924" y="1339595"/>
                          <a:pt x="1379165" y="1479172"/>
                          <a:pt x="1407559" y="1656610"/>
                        </a:cubicBezTo>
                        <a:cubicBezTo>
                          <a:pt x="1435953" y="1834048"/>
                          <a:pt x="1375802" y="2069801"/>
                          <a:pt x="1407559" y="2182559"/>
                        </a:cubicBezTo>
                        <a:cubicBezTo>
                          <a:pt x="1430927" y="2317743"/>
                          <a:pt x="1284222" y="2414196"/>
                          <a:pt x="1172961" y="2417157"/>
                        </a:cubicBezTo>
                        <a:cubicBezTo>
                          <a:pt x="1059959" y="2473091"/>
                          <a:pt x="841638" y="2409637"/>
                          <a:pt x="703780" y="2417157"/>
                        </a:cubicBezTo>
                        <a:cubicBezTo>
                          <a:pt x="565922" y="2424677"/>
                          <a:pt x="413356" y="2392967"/>
                          <a:pt x="234598" y="2417157"/>
                        </a:cubicBezTo>
                        <a:cubicBezTo>
                          <a:pt x="128782" y="2446247"/>
                          <a:pt x="22117" y="2292759"/>
                          <a:pt x="0" y="2182559"/>
                        </a:cubicBezTo>
                        <a:cubicBezTo>
                          <a:pt x="-57545" y="2017904"/>
                          <a:pt x="43740" y="1809369"/>
                          <a:pt x="0" y="1695569"/>
                        </a:cubicBezTo>
                        <a:cubicBezTo>
                          <a:pt x="-43740" y="1581769"/>
                          <a:pt x="50344" y="1351096"/>
                          <a:pt x="0" y="1208579"/>
                        </a:cubicBezTo>
                        <a:cubicBezTo>
                          <a:pt x="-50344" y="1066062"/>
                          <a:pt x="57494" y="893328"/>
                          <a:pt x="0" y="682629"/>
                        </a:cubicBezTo>
                        <a:cubicBezTo>
                          <a:pt x="-57494" y="471930"/>
                          <a:pt x="43235" y="440517"/>
                          <a:pt x="0" y="2345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E3895DC-42D8-5300-7DE3-CB1181F45ECC}"/>
              </a:ext>
            </a:extLst>
          </p:cNvPr>
          <p:cNvSpPr/>
          <p:nvPr/>
        </p:nvSpPr>
        <p:spPr>
          <a:xfrm>
            <a:off x="5462512" y="1917116"/>
            <a:ext cx="1574800" cy="1917769"/>
          </a:xfrm>
          <a:prstGeom prst="round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7559"/>
                      <a:gd name="connsiteY0" fmla="*/ 234598 h 2417157"/>
                      <a:gd name="connsiteX1" fmla="*/ 234598 w 1407559"/>
                      <a:gd name="connsiteY1" fmla="*/ 0 h 2417157"/>
                      <a:gd name="connsiteX2" fmla="*/ 722547 w 1407559"/>
                      <a:gd name="connsiteY2" fmla="*/ 0 h 2417157"/>
                      <a:gd name="connsiteX3" fmla="*/ 1172961 w 1407559"/>
                      <a:gd name="connsiteY3" fmla="*/ 0 h 2417157"/>
                      <a:gd name="connsiteX4" fmla="*/ 1407559 w 1407559"/>
                      <a:gd name="connsiteY4" fmla="*/ 234598 h 2417157"/>
                      <a:gd name="connsiteX5" fmla="*/ 1407559 w 1407559"/>
                      <a:gd name="connsiteY5" fmla="*/ 682629 h 2417157"/>
                      <a:gd name="connsiteX6" fmla="*/ 1407559 w 1407559"/>
                      <a:gd name="connsiteY6" fmla="*/ 1208579 h 2417157"/>
                      <a:gd name="connsiteX7" fmla="*/ 1407559 w 1407559"/>
                      <a:gd name="connsiteY7" fmla="*/ 1656610 h 2417157"/>
                      <a:gd name="connsiteX8" fmla="*/ 1407559 w 1407559"/>
                      <a:gd name="connsiteY8" fmla="*/ 2182559 h 2417157"/>
                      <a:gd name="connsiteX9" fmla="*/ 1172961 w 1407559"/>
                      <a:gd name="connsiteY9" fmla="*/ 2417157 h 2417157"/>
                      <a:gd name="connsiteX10" fmla="*/ 703780 w 1407559"/>
                      <a:gd name="connsiteY10" fmla="*/ 2417157 h 2417157"/>
                      <a:gd name="connsiteX11" fmla="*/ 234598 w 1407559"/>
                      <a:gd name="connsiteY11" fmla="*/ 2417157 h 2417157"/>
                      <a:gd name="connsiteX12" fmla="*/ 0 w 1407559"/>
                      <a:gd name="connsiteY12" fmla="*/ 2182559 h 2417157"/>
                      <a:gd name="connsiteX13" fmla="*/ 0 w 1407559"/>
                      <a:gd name="connsiteY13" fmla="*/ 1695569 h 2417157"/>
                      <a:gd name="connsiteX14" fmla="*/ 0 w 1407559"/>
                      <a:gd name="connsiteY14" fmla="*/ 1208579 h 2417157"/>
                      <a:gd name="connsiteX15" fmla="*/ 0 w 1407559"/>
                      <a:gd name="connsiteY15" fmla="*/ 682629 h 2417157"/>
                      <a:gd name="connsiteX16" fmla="*/ 0 w 1407559"/>
                      <a:gd name="connsiteY16" fmla="*/ 234598 h 2417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407559" h="2417157" extrusionOk="0">
                        <a:moveTo>
                          <a:pt x="0" y="234598"/>
                        </a:moveTo>
                        <a:cubicBezTo>
                          <a:pt x="-19018" y="93302"/>
                          <a:pt x="77551" y="10314"/>
                          <a:pt x="234598" y="0"/>
                        </a:cubicBezTo>
                        <a:cubicBezTo>
                          <a:pt x="351322" y="-42861"/>
                          <a:pt x="494705" y="27095"/>
                          <a:pt x="722547" y="0"/>
                        </a:cubicBezTo>
                        <a:cubicBezTo>
                          <a:pt x="950389" y="-27095"/>
                          <a:pt x="1022650" y="32264"/>
                          <a:pt x="1172961" y="0"/>
                        </a:cubicBezTo>
                        <a:cubicBezTo>
                          <a:pt x="1297483" y="-2759"/>
                          <a:pt x="1427117" y="114378"/>
                          <a:pt x="1407559" y="234598"/>
                        </a:cubicBezTo>
                        <a:cubicBezTo>
                          <a:pt x="1444876" y="425444"/>
                          <a:pt x="1403110" y="557471"/>
                          <a:pt x="1407559" y="682629"/>
                        </a:cubicBezTo>
                        <a:cubicBezTo>
                          <a:pt x="1412008" y="807787"/>
                          <a:pt x="1383194" y="1077563"/>
                          <a:pt x="1407559" y="1208579"/>
                        </a:cubicBezTo>
                        <a:cubicBezTo>
                          <a:pt x="1431924" y="1339595"/>
                          <a:pt x="1379165" y="1479172"/>
                          <a:pt x="1407559" y="1656610"/>
                        </a:cubicBezTo>
                        <a:cubicBezTo>
                          <a:pt x="1435953" y="1834048"/>
                          <a:pt x="1375802" y="2069801"/>
                          <a:pt x="1407559" y="2182559"/>
                        </a:cubicBezTo>
                        <a:cubicBezTo>
                          <a:pt x="1430927" y="2317743"/>
                          <a:pt x="1284222" y="2414196"/>
                          <a:pt x="1172961" y="2417157"/>
                        </a:cubicBezTo>
                        <a:cubicBezTo>
                          <a:pt x="1059959" y="2473091"/>
                          <a:pt x="841638" y="2409637"/>
                          <a:pt x="703780" y="2417157"/>
                        </a:cubicBezTo>
                        <a:cubicBezTo>
                          <a:pt x="565922" y="2424677"/>
                          <a:pt x="413356" y="2392967"/>
                          <a:pt x="234598" y="2417157"/>
                        </a:cubicBezTo>
                        <a:cubicBezTo>
                          <a:pt x="128782" y="2446247"/>
                          <a:pt x="22117" y="2292759"/>
                          <a:pt x="0" y="2182559"/>
                        </a:cubicBezTo>
                        <a:cubicBezTo>
                          <a:pt x="-57545" y="2017904"/>
                          <a:pt x="43740" y="1809369"/>
                          <a:pt x="0" y="1695569"/>
                        </a:cubicBezTo>
                        <a:cubicBezTo>
                          <a:pt x="-43740" y="1581769"/>
                          <a:pt x="50344" y="1351096"/>
                          <a:pt x="0" y="1208579"/>
                        </a:cubicBezTo>
                        <a:cubicBezTo>
                          <a:pt x="-50344" y="1066062"/>
                          <a:pt x="57494" y="893328"/>
                          <a:pt x="0" y="682629"/>
                        </a:cubicBezTo>
                        <a:cubicBezTo>
                          <a:pt x="-57494" y="471930"/>
                          <a:pt x="43235" y="440517"/>
                          <a:pt x="0" y="2345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1803619-89D8-DFB4-128A-0EA1A2F3EDEE}"/>
              </a:ext>
            </a:extLst>
          </p:cNvPr>
          <p:cNvSpPr/>
          <p:nvPr/>
        </p:nvSpPr>
        <p:spPr>
          <a:xfrm>
            <a:off x="7226627" y="1901010"/>
            <a:ext cx="1905000" cy="4160743"/>
          </a:xfrm>
          <a:prstGeom prst="round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7559"/>
                      <a:gd name="connsiteY0" fmla="*/ 234598 h 2417157"/>
                      <a:gd name="connsiteX1" fmla="*/ 234598 w 1407559"/>
                      <a:gd name="connsiteY1" fmla="*/ 0 h 2417157"/>
                      <a:gd name="connsiteX2" fmla="*/ 722547 w 1407559"/>
                      <a:gd name="connsiteY2" fmla="*/ 0 h 2417157"/>
                      <a:gd name="connsiteX3" fmla="*/ 1172961 w 1407559"/>
                      <a:gd name="connsiteY3" fmla="*/ 0 h 2417157"/>
                      <a:gd name="connsiteX4" fmla="*/ 1407559 w 1407559"/>
                      <a:gd name="connsiteY4" fmla="*/ 234598 h 2417157"/>
                      <a:gd name="connsiteX5" fmla="*/ 1407559 w 1407559"/>
                      <a:gd name="connsiteY5" fmla="*/ 682629 h 2417157"/>
                      <a:gd name="connsiteX6" fmla="*/ 1407559 w 1407559"/>
                      <a:gd name="connsiteY6" fmla="*/ 1208579 h 2417157"/>
                      <a:gd name="connsiteX7" fmla="*/ 1407559 w 1407559"/>
                      <a:gd name="connsiteY7" fmla="*/ 1656610 h 2417157"/>
                      <a:gd name="connsiteX8" fmla="*/ 1407559 w 1407559"/>
                      <a:gd name="connsiteY8" fmla="*/ 2182559 h 2417157"/>
                      <a:gd name="connsiteX9" fmla="*/ 1172961 w 1407559"/>
                      <a:gd name="connsiteY9" fmla="*/ 2417157 h 2417157"/>
                      <a:gd name="connsiteX10" fmla="*/ 703780 w 1407559"/>
                      <a:gd name="connsiteY10" fmla="*/ 2417157 h 2417157"/>
                      <a:gd name="connsiteX11" fmla="*/ 234598 w 1407559"/>
                      <a:gd name="connsiteY11" fmla="*/ 2417157 h 2417157"/>
                      <a:gd name="connsiteX12" fmla="*/ 0 w 1407559"/>
                      <a:gd name="connsiteY12" fmla="*/ 2182559 h 2417157"/>
                      <a:gd name="connsiteX13" fmla="*/ 0 w 1407559"/>
                      <a:gd name="connsiteY13" fmla="*/ 1695569 h 2417157"/>
                      <a:gd name="connsiteX14" fmla="*/ 0 w 1407559"/>
                      <a:gd name="connsiteY14" fmla="*/ 1208579 h 2417157"/>
                      <a:gd name="connsiteX15" fmla="*/ 0 w 1407559"/>
                      <a:gd name="connsiteY15" fmla="*/ 682629 h 2417157"/>
                      <a:gd name="connsiteX16" fmla="*/ 0 w 1407559"/>
                      <a:gd name="connsiteY16" fmla="*/ 234598 h 2417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407559" h="2417157" extrusionOk="0">
                        <a:moveTo>
                          <a:pt x="0" y="234598"/>
                        </a:moveTo>
                        <a:cubicBezTo>
                          <a:pt x="-19018" y="93302"/>
                          <a:pt x="77551" y="10314"/>
                          <a:pt x="234598" y="0"/>
                        </a:cubicBezTo>
                        <a:cubicBezTo>
                          <a:pt x="351322" y="-42861"/>
                          <a:pt x="494705" y="27095"/>
                          <a:pt x="722547" y="0"/>
                        </a:cubicBezTo>
                        <a:cubicBezTo>
                          <a:pt x="950389" y="-27095"/>
                          <a:pt x="1022650" y="32264"/>
                          <a:pt x="1172961" y="0"/>
                        </a:cubicBezTo>
                        <a:cubicBezTo>
                          <a:pt x="1297483" y="-2759"/>
                          <a:pt x="1427117" y="114378"/>
                          <a:pt x="1407559" y="234598"/>
                        </a:cubicBezTo>
                        <a:cubicBezTo>
                          <a:pt x="1444876" y="425444"/>
                          <a:pt x="1403110" y="557471"/>
                          <a:pt x="1407559" y="682629"/>
                        </a:cubicBezTo>
                        <a:cubicBezTo>
                          <a:pt x="1412008" y="807787"/>
                          <a:pt x="1383194" y="1077563"/>
                          <a:pt x="1407559" y="1208579"/>
                        </a:cubicBezTo>
                        <a:cubicBezTo>
                          <a:pt x="1431924" y="1339595"/>
                          <a:pt x="1379165" y="1479172"/>
                          <a:pt x="1407559" y="1656610"/>
                        </a:cubicBezTo>
                        <a:cubicBezTo>
                          <a:pt x="1435953" y="1834048"/>
                          <a:pt x="1375802" y="2069801"/>
                          <a:pt x="1407559" y="2182559"/>
                        </a:cubicBezTo>
                        <a:cubicBezTo>
                          <a:pt x="1430927" y="2317743"/>
                          <a:pt x="1284222" y="2414196"/>
                          <a:pt x="1172961" y="2417157"/>
                        </a:cubicBezTo>
                        <a:cubicBezTo>
                          <a:pt x="1059959" y="2473091"/>
                          <a:pt x="841638" y="2409637"/>
                          <a:pt x="703780" y="2417157"/>
                        </a:cubicBezTo>
                        <a:cubicBezTo>
                          <a:pt x="565922" y="2424677"/>
                          <a:pt x="413356" y="2392967"/>
                          <a:pt x="234598" y="2417157"/>
                        </a:cubicBezTo>
                        <a:cubicBezTo>
                          <a:pt x="128782" y="2446247"/>
                          <a:pt x="22117" y="2292759"/>
                          <a:pt x="0" y="2182559"/>
                        </a:cubicBezTo>
                        <a:cubicBezTo>
                          <a:pt x="-57545" y="2017904"/>
                          <a:pt x="43740" y="1809369"/>
                          <a:pt x="0" y="1695569"/>
                        </a:cubicBezTo>
                        <a:cubicBezTo>
                          <a:pt x="-43740" y="1581769"/>
                          <a:pt x="50344" y="1351096"/>
                          <a:pt x="0" y="1208579"/>
                        </a:cubicBezTo>
                        <a:cubicBezTo>
                          <a:pt x="-50344" y="1066062"/>
                          <a:pt x="57494" y="893328"/>
                          <a:pt x="0" y="682629"/>
                        </a:cubicBezTo>
                        <a:cubicBezTo>
                          <a:pt x="-57494" y="471930"/>
                          <a:pt x="43235" y="440517"/>
                          <a:pt x="0" y="2345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4253F00-46B6-2237-C06B-F31EEC41BB32}"/>
              </a:ext>
            </a:extLst>
          </p:cNvPr>
          <p:cNvSpPr/>
          <p:nvPr/>
        </p:nvSpPr>
        <p:spPr>
          <a:xfrm>
            <a:off x="9320942" y="1890237"/>
            <a:ext cx="2099351" cy="2578921"/>
          </a:xfrm>
          <a:prstGeom prst="round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7559"/>
                      <a:gd name="connsiteY0" fmla="*/ 234598 h 2417157"/>
                      <a:gd name="connsiteX1" fmla="*/ 234598 w 1407559"/>
                      <a:gd name="connsiteY1" fmla="*/ 0 h 2417157"/>
                      <a:gd name="connsiteX2" fmla="*/ 722547 w 1407559"/>
                      <a:gd name="connsiteY2" fmla="*/ 0 h 2417157"/>
                      <a:gd name="connsiteX3" fmla="*/ 1172961 w 1407559"/>
                      <a:gd name="connsiteY3" fmla="*/ 0 h 2417157"/>
                      <a:gd name="connsiteX4" fmla="*/ 1407559 w 1407559"/>
                      <a:gd name="connsiteY4" fmla="*/ 234598 h 2417157"/>
                      <a:gd name="connsiteX5" fmla="*/ 1407559 w 1407559"/>
                      <a:gd name="connsiteY5" fmla="*/ 682629 h 2417157"/>
                      <a:gd name="connsiteX6" fmla="*/ 1407559 w 1407559"/>
                      <a:gd name="connsiteY6" fmla="*/ 1208579 h 2417157"/>
                      <a:gd name="connsiteX7" fmla="*/ 1407559 w 1407559"/>
                      <a:gd name="connsiteY7" fmla="*/ 1656610 h 2417157"/>
                      <a:gd name="connsiteX8" fmla="*/ 1407559 w 1407559"/>
                      <a:gd name="connsiteY8" fmla="*/ 2182559 h 2417157"/>
                      <a:gd name="connsiteX9" fmla="*/ 1172961 w 1407559"/>
                      <a:gd name="connsiteY9" fmla="*/ 2417157 h 2417157"/>
                      <a:gd name="connsiteX10" fmla="*/ 703780 w 1407559"/>
                      <a:gd name="connsiteY10" fmla="*/ 2417157 h 2417157"/>
                      <a:gd name="connsiteX11" fmla="*/ 234598 w 1407559"/>
                      <a:gd name="connsiteY11" fmla="*/ 2417157 h 2417157"/>
                      <a:gd name="connsiteX12" fmla="*/ 0 w 1407559"/>
                      <a:gd name="connsiteY12" fmla="*/ 2182559 h 2417157"/>
                      <a:gd name="connsiteX13" fmla="*/ 0 w 1407559"/>
                      <a:gd name="connsiteY13" fmla="*/ 1695569 h 2417157"/>
                      <a:gd name="connsiteX14" fmla="*/ 0 w 1407559"/>
                      <a:gd name="connsiteY14" fmla="*/ 1208579 h 2417157"/>
                      <a:gd name="connsiteX15" fmla="*/ 0 w 1407559"/>
                      <a:gd name="connsiteY15" fmla="*/ 682629 h 2417157"/>
                      <a:gd name="connsiteX16" fmla="*/ 0 w 1407559"/>
                      <a:gd name="connsiteY16" fmla="*/ 234598 h 2417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407559" h="2417157" extrusionOk="0">
                        <a:moveTo>
                          <a:pt x="0" y="234598"/>
                        </a:moveTo>
                        <a:cubicBezTo>
                          <a:pt x="-19018" y="93302"/>
                          <a:pt x="77551" y="10314"/>
                          <a:pt x="234598" y="0"/>
                        </a:cubicBezTo>
                        <a:cubicBezTo>
                          <a:pt x="351322" y="-42861"/>
                          <a:pt x="494705" y="27095"/>
                          <a:pt x="722547" y="0"/>
                        </a:cubicBezTo>
                        <a:cubicBezTo>
                          <a:pt x="950389" y="-27095"/>
                          <a:pt x="1022650" y="32264"/>
                          <a:pt x="1172961" y="0"/>
                        </a:cubicBezTo>
                        <a:cubicBezTo>
                          <a:pt x="1297483" y="-2759"/>
                          <a:pt x="1427117" y="114378"/>
                          <a:pt x="1407559" y="234598"/>
                        </a:cubicBezTo>
                        <a:cubicBezTo>
                          <a:pt x="1444876" y="425444"/>
                          <a:pt x="1403110" y="557471"/>
                          <a:pt x="1407559" y="682629"/>
                        </a:cubicBezTo>
                        <a:cubicBezTo>
                          <a:pt x="1412008" y="807787"/>
                          <a:pt x="1383194" y="1077563"/>
                          <a:pt x="1407559" y="1208579"/>
                        </a:cubicBezTo>
                        <a:cubicBezTo>
                          <a:pt x="1431924" y="1339595"/>
                          <a:pt x="1379165" y="1479172"/>
                          <a:pt x="1407559" y="1656610"/>
                        </a:cubicBezTo>
                        <a:cubicBezTo>
                          <a:pt x="1435953" y="1834048"/>
                          <a:pt x="1375802" y="2069801"/>
                          <a:pt x="1407559" y="2182559"/>
                        </a:cubicBezTo>
                        <a:cubicBezTo>
                          <a:pt x="1430927" y="2317743"/>
                          <a:pt x="1284222" y="2414196"/>
                          <a:pt x="1172961" y="2417157"/>
                        </a:cubicBezTo>
                        <a:cubicBezTo>
                          <a:pt x="1059959" y="2473091"/>
                          <a:pt x="841638" y="2409637"/>
                          <a:pt x="703780" y="2417157"/>
                        </a:cubicBezTo>
                        <a:cubicBezTo>
                          <a:pt x="565922" y="2424677"/>
                          <a:pt x="413356" y="2392967"/>
                          <a:pt x="234598" y="2417157"/>
                        </a:cubicBezTo>
                        <a:cubicBezTo>
                          <a:pt x="128782" y="2446247"/>
                          <a:pt x="22117" y="2292759"/>
                          <a:pt x="0" y="2182559"/>
                        </a:cubicBezTo>
                        <a:cubicBezTo>
                          <a:pt x="-57545" y="2017904"/>
                          <a:pt x="43740" y="1809369"/>
                          <a:pt x="0" y="1695569"/>
                        </a:cubicBezTo>
                        <a:cubicBezTo>
                          <a:pt x="-43740" y="1581769"/>
                          <a:pt x="50344" y="1351096"/>
                          <a:pt x="0" y="1208579"/>
                        </a:cubicBezTo>
                        <a:cubicBezTo>
                          <a:pt x="-50344" y="1066062"/>
                          <a:pt x="57494" y="893328"/>
                          <a:pt x="0" y="682629"/>
                        </a:cubicBezTo>
                        <a:cubicBezTo>
                          <a:pt x="-57494" y="471930"/>
                          <a:pt x="43235" y="440517"/>
                          <a:pt x="0" y="23459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9480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696</Words>
  <Application>Microsoft Macintosh PowerPoint</Application>
  <PresentationFormat>와이드스크린</PresentationFormat>
  <Paragraphs>57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Calibri</vt:lpstr>
      <vt:lpstr>Calibri Light</vt:lpstr>
      <vt:lpstr>Office 테마</vt:lpstr>
      <vt:lpstr>About Programming Language</vt:lpstr>
      <vt:lpstr>Programming Language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그밖에…</vt:lpstr>
      <vt:lpstr>이것이 메인일지도…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Programming Language</dc:title>
  <dc:creator>은범 김</dc:creator>
  <cp:lastModifiedBy>은범 김</cp:lastModifiedBy>
  <cp:revision>1</cp:revision>
  <dcterms:created xsi:type="dcterms:W3CDTF">2023-06-13T08:24:01Z</dcterms:created>
  <dcterms:modified xsi:type="dcterms:W3CDTF">2023-06-13T10:43:22Z</dcterms:modified>
</cp:coreProperties>
</file>