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7"/>
  </p:normalViewPr>
  <p:slideViewPr>
    <p:cSldViewPr snapToGrid="0">
      <p:cViewPr varScale="1">
        <p:scale>
          <a:sx n="251" d="100"/>
          <a:sy n="251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8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아이디어를 작업하는 사람">
            <a:extLst>
              <a:ext uri="{FF2B5EF4-FFF2-40B4-BE49-F238E27FC236}">
                <a16:creationId xmlns:a16="http://schemas.microsoft.com/office/drawing/2014/main" id="{EECA65EA-4CBD-84EF-47DC-5C9BA1C6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8" b="67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9E9932-5DDC-9332-E594-4EC045A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en-US">
                <a:solidFill>
                  <a:schemeClr val="bg1"/>
                </a:solidFill>
              </a:rPr>
              <a:t>우리 수업의 학습 목표</a:t>
            </a:r>
          </a:p>
        </p:txBody>
      </p:sp>
    </p:spTree>
    <p:extLst>
      <p:ext uri="{BB962C8B-B14F-4D97-AF65-F5344CB8AC3E}">
        <p14:creationId xmlns:p14="http://schemas.microsoft.com/office/powerpoint/2010/main" val="35383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50E6-C2F9-0C69-649B-18C148ED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 Layer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CA482-731B-CADB-95F6-4EAA89C2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0" y="2459990"/>
            <a:ext cx="5327090" cy="3849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A864B3-43AF-A158-DC26-47B1E562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2830830"/>
            <a:ext cx="4178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80A1A-113B-9B03-1A73-BB32D2EB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Physically &amp; Logically Port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445AF-CBF9-2378-5150-DBB7EEA7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429000"/>
            <a:ext cx="2720463" cy="1179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32CC0-A3E1-A446-023E-93F1D1A3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3429000"/>
            <a:ext cx="1676400" cy="1206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311E9B-8EC0-6F52-1A1E-A005E037BD38}"/>
              </a:ext>
            </a:extLst>
          </p:cNvPr>
          <p:cNvSpPr/>
          <p:nvPr/>
        </p:nvSpPr>
        <p:spPr>
          <a:xfrm>
            <a:off x="6156962" y="2138680"/>
            <a:ext cx="162560" cy="454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08A859-2BA6-4D5F-1398-1DA116AF9E0B}"/>
              </a:ext>
            </a:extLst>
          </p:cNvPr>
          <p:cNvSpPr/>
          <p:nvPr/>
        </p:nvSpPr>
        <p:spPr>
          <a:xfrm>
            <a:off x="9428482" y="2138680"/>
            <a:ext cx="162560" cy="454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92C4A5-33D2-E9D6-F563-A4BFB04AD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42" y="2933573"/>
            <a:ext cx="2700980" cy="2170430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04A404B-D452-1308-78AF-F934BF9149FD}"/>
              </a:ext>
            </a:extLst>
          </p:cNvPr>
          <p:cNvCxnSpPr>
            <a:cxnSpLocks/>
          </p:cNvCxnSpPr>
          <p:nvPr/>
        </p:nvCxnSpPr>
        <p:spPr>
          <a:xfrm>
            <a:off x="3764280" y="2179320"/>
            <a:ext cx="0" cy="44399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113B4F-A894-25FB-9B52-75F50E79A97D}"/>
              </a:ext>
            </a:extLst>
          </p:cNvPr>
          <p:cNvSpPr txBox="1"/>
          <p:nvPr/>
        </p:nvSpPr>
        <p:spPr>
          <a:xfrm>
            <a:off x="1265980" y="53340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물리적 포트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3AFAB-32F2-AAFA-4D51-5B06BC784BA7}"/>
              </a:ext>
            </a:extLst>
          </p:cNvPr>
          <p:cNvSpPr txBox="1"/>
          <p:nvPr/>
        </p:nvSpPr>
        <p:spPr>
          <a:xfrm>
            <a:off x="7223022" y="600964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논리적 포트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34C813-99F2-638C-6F09-54F2565794A1}"/>
              </a:ext>
            </a:extLst>
          </p:cNvPr>
          <p:cNvCxnSpPr>
            <a:cxnSpLocks/>
          </p:cNvCxnSpPr>
          <p:nvPr/>
        </p:nvCxnSpPr>
        <p:spPr>
          <a:xfrm>
            <a:off x="6199632" y="239268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1748082-69B7-7A8D-CBE0-9887C8B1724C}"/>
              </a:ext>
            </a:extLst>
          </p:cNvPr>
          <p:cNvCxnSpPr>
            <a:cxnSpLocks/>
          </p:cNvCxnSpPr>
          <p:nvPr/>
        </p:nvCxnSpPr>
        <p:spPr>
          <a:xfrm>
            <a:off x="6199632" y="269240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85AC5A-4447-B815-7A87-8B92495B76DD}"/>
              </a:ext>
            </a:extLst>
          </p:cNvPr>
          <p:cNvCxnSpPr>
            <a:cxnSpLocks/>
          </p:cNvCxnSpPr>
          <p:nvPr/>
        </p:nvCxnSpPr>
        <p:spPr>
          <a:xfrm>
            <a:off x="6199632" y="297180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227A47-93CC-45DC-78DA-A76EC65D0323}"/>
              </a:ext>
            </a:extLst>
          </p:cNvPr>
          <p:cNvCxnSpPr>
            <a:cxnSpLocks/>
          </p:cNvCxnSpPr>
          <p:nvPr/>
        </p:nvCxnSpPr>
        <p:spPr>
          <a:xfrm>
            <a:off x="6199632" y="327152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10DAE7-9A50-436B-F8FD-8DAA1DE266D8}"/>
              </a:ext>
            </a:extLst>
          </p:cNvPr>
          <p:cNvCxnSpPr>
            <a:cxnSpLocks/>
          </p:cNvCxnSpPr>
          <p:nvPr/>
        </p:nvCxnSpPr>
        <p:spPr>
          <a:xfrm>
            <a:off x="6199632" y="357124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3F76D5-CFCE-06BF-84B8-D6D5790DD090}"/>
              </a:ext>
            </a:extLst>
          </p:cNvPr>
          <p:cNvCxnSpPr>
            <a:cxnSpLocks/>
          </p:cNvCxnSpPr>
          <p:nvPr/>
        </p:nvCxnSpPr>
        <p:spPr>
          <a:xfrm>
            <a:off x="6199632" y="385064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E0472C-377B-3443-0F7C-6953F0574EDF}"/>
              </a:ext>
            </a:extLst>
          </p:cNvPr>
          <p:cNvGrpSpPr/>
          <p:nvPr/>
        </p:nvGrpSpPr>
        <p:grpSpPr>
          <a:xfrm>
            <a:off x="7757159" y="4411980"/>
            <a:ext cx="116842" cy="662941"/>
            <a:chOff x="7757159" y="4411980"/>
            <a:chExt cx="116842" cy="662941"/>
          </a:xfrm>
          <a:solidFill>
            <a:schemeClr val="tx1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ECEA261-3EA1-1DEB-6737-886847392A2C}"/>
                </a:ext>
              </a:extLst>
            </p:cNvPr>
            <p:cNvSpPr/>
            <p:nvPr/>
          </p:nvSpPr>
          <p:spPr>
            <a:xfrm>
              <a:off x="7757160" y="4411980"/>
              <a:ext cx="116841" cy="1168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08E2387-9F6D-6509-E206-C7521629AFC4}"/>
                </a:ext>
              </a:extLst>
            </p:cNvPr>
            <p:cNvSpPr/>
            <p:nvPr/>
          </p:nvSpPr>
          <p:spPr>
            <a:xfrm>
              <a:off x="7757159" y="4693919"/>
              <a:ext cx="116841" cy="1168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B314F5-51F7-0891-9EE1-5FAD24BB4A51}"/>
                </a:ext>
              </a:extLst>
            </p:cNvPr>
            <p:cNvSpPr/>
            <p:nvPr/>
          </p:nvSpPr>
          <p:spPr>
            <a:xfrm>
              <a:off x="7757159" y="4958080"/>
              <a:ext cx="116841" cy="1168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D12F059-5009-B370-1A34-54741119D706}"/>
              </a:ext>
            </a:extLst>
          </p:cNvPr>
          <p:cNvSpPr txBox="1"/>
          <p:nvPr/>
        </p:nvSpPr>
        <p:spPr>
          <a:xfrm>
            <a:off x="5738258" y="2507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21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641DE-2F65-3424-418C-03C5C67DEFDD}"/>
              </a:ext>
            </a:extLst>
          </p:cNvPr>
          <p:cNvSpPr txBox="1"/>
          <p:nvPr/>
        </p:nvSpPr>
        <p:spPr>
          <a:xfrm>
            <a:off x="5699648" y="338657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80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D950DF-CC74-D9F0-5147-E3EDFB0AC43D}"/>
              </a:ext>
            </a:extLst>
          </p:cNvPr>
          <p:cNvSpPr txBox="1"/>
          <p:nvPr/>
        </p:nvSpPr>
        <p:spPr>
          <a:xfrm>
            <a:off x="9598150" y="2517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21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2A4A5-0435-37D5-F98B-EAD41887B2A4}"/>
              </a:ext>
            </a:extLst>
          </p:cNvPr>
          <p:cNvSpPr txBox="1"/>
          <p:nvPr/>
        </p:nvSpPr>
        <p:spPr>
          <a:xfrm>
            <a:off x="9577832" y="33968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80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D4C8F5-567D-BFCB-C1BE-5E3A86DD3594}"/>
              </a:ext>
            </a:extLst>
          </p:cNvPr>
          <p:cNvSpPr txBox="1"/>
          <p:nvPr/>
        </p:nvSpPr>
        <p:spPr>
          <a:xfrm>
            <a:off x="10502950" y="5430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3509D-DB65-397C-B83F-2CBF021AB560}"/>
              </a:ext>
            </a:extLst>
          </p:cNvPr>
          <p:cNvSpPr txBox="1"/>
          <p:nvPr/>
        </p:nvSpPr>
        <p:spPr>
          <a:xfrm>
            <a:off x="4628720" y="54305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AA5D0E-4E40-9BD1-64B9-91631BDE9085}"/>
              </a:ext>
            </a:extLst>
          </p:cNvPr>
          <p:cNvSpPr txBox="1"/>
          <p:nvPr/>
        </p:nvSpPr>
        <p:spPr>
          <a:xfrm>
            <a:off x="9524887" y="204112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&lt;&lt; Listen &gt;&gt;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CCC63-9172-DBBC-56E2-541C6CE0CB74}"/>
              </a:ext>
            </a:extLst>
          </p:cNvPr>
          <p:cNvSpPr txBox="1"/>
          <p:nvPr/>
        </p:nvSpPr>
        <p:spPr>
          <a:xfrm>
            <a:off x="4628720" y="205891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&lt;&lt; </a:t>
            </a:r>
            <a:r>
              <a:rPr kumimoji="1" lang="en-US" altLang="ko-Kore-KR" dirty="0" err="1"/>
              <a:t>Connet</a:t>
            </a:r>
            <a:r>
              <a:rPr kumimoji="1" lang="en-US" altLang="ko-Kore-KR" dirty="0"/>
              <a:t> &gt;&gt;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47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A2FF-7418-1A86-C74C-26657023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Popular Port</a:t>
            </a:r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19CAF3-3D42-C5B7-03AB-3BBAA169D447}"/>
              </a:ext>
            </a:extLst>
          </p:cNvPr>
          <p:cNvGrpSpPr/>
          <p:nvPr/>
        </p:nvGrpSpPr>
        <p:grpSpPr>
          <a:xfrm>
            <a:off x="1602741" y="2423160"/>
            <a:ext cx="8986519" cy="3728328"/>
            <a:chOff x="1767841" y="2423160"/>
            <a:chExt cx="8986519" cy="3728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65984E-D7AC-D0ED-6737-EE4DC9CD6D0C}"/>
                </a:ext>
              </a:extLst>
            </p:cNvPr>
            <p:cNvSpPr txBox="1"/>
            <p:nvPr/>
          </p:nvSpPr>
          <p:spPr>
            <a:xfrm>
              <a:off x="4874261" y="2423160"/>
              <a:ext cx="2773679" cy="3728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3389 TCP (RDP)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110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POP3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554 TCP/UDP – (RTSP)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445 – (SMB/</a:t>
              </a:r>
              <a:r>
                <a:rPr lang="en-US" altLang="ko-Kore-KR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Cifs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587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993 TCP – (IMAPS)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137-139 – (</a:t>
              </a:r>
              <a:r>
                <a:rPr lang="en-US" altLang="ko-Kore-KR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NetBois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8008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500 UDP – (SIP)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143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DFAB15-9C48-65B9-A7BB-ABA6A3F93269}"/>
                </a:ext>
              </a:extLst>
            </p:cNvPr>
            <p:cNvSpPr txBox="1"/>
            <p:nvPr/>
          </p:nvSpPr>
          <p:spPr>
            <a:xfrm>
              <a:off x="7980681" y="2423160"/>
              <a:ext cx="2773679" cy="1512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161-162 UDP – (SNMP)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389 TCP – (LDAP)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1434 UDP – (Microsoft SQL)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5900 TCP – (VNC)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2D50C2-6854-71F3-9707-8FFE536524B6}"/>
                </a:ext>
              </a:extLst>
            </p:cNvPr>
            <p:cNvSpPr txBox="1"/>
            <p:nvPr/>
          </p:nvSpPr>
          <p:spPr>
            <a:xfrm>
              <a:off x="1767841" y="2423160"/>
              <a:ext cx="2773679" cy="3728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80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HTTP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443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HTTPS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67-68 UDP – (DHCP)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20-21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FTP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23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Telnet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22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SSH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53 TCP/UDP – (DNS)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8080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123 UDP – (NTP)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25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(SMTP)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7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94E4-F3FB-FC16-B645-20467E81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DATABASE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654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B15F7-1F98-4AD3-32C4-DCA14B0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Database</a:t>
            </a:r>
            <a:r>
              <a:rPr kumimoji="1" lang="ko-Kore-KR" altLang="en-US" dirty="0"/>
              <a:t>란 무엇인가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9639-DB18-1BBB-0253-0BF3E661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작은 의미의 데이터베이스는 서로 관련있는 데이터들을 저장하고 관리하는 체계화된 논리적인 오브젝트이다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여러 사용자나 </a:t>
            </a:r>
            <a:r>
              <a:rPr kumimoji="1" lang="en-US" altLang="ko-Kore-KR" dirty="0"/>
              <a:t>App.</a:t>
            </a:r>
            <a:r>
              <a:rPr kumimoji="1" lang="ko-Kore-KR" altLang="en-US" dirty="0"/>
              <a:t>들이 동시에 사용가능한 데이터 메니지먼트 시스템 </a:t>
            </a:r>
            <a:r>
              <a:rPr kumimoji="1" lang="en-US" altLang="ko-Kore-KR" dirty="0"/>
              <a:t>S/W</a:t>
            </a:r>
            <a:r>
              <a:rPr kumimoji="1" lang="ko-Kore-KR" altLang="en-US" dirty="0"/>
              <a:t>이다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외부의 시스템으로부터 데이터를 안전하게 관리할 수 있는 물리적인 시스템이다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843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917B6F-B372-C097-155B-7903227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0D1A07-27FE-D341-18D0-0F63972B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sz="2400" dirty="0"/>
              <a:t>우리 수업의 학습 목표는 </a:t>
            </a:r>
            <a:r>
              <a:rPr lang="en-US" altLang="ko-Kore-KR" sz="2400" b="1" u="sng" dirty="0">
                <a:solidFill>
                  <a:schemeClr val="accent6">
                    <a:lumMod val="75000"/>
                  </a:schemeClr>
                </a:solidFill>
              </a:rPr>
              <a:t>Full-Stack </a:t>
            </a:r>
            <a:r>
              <a:rPr lang="ko-Kore-KR" altLang="en-US" sz="2400" b="1" u="sng" dirty="0">
                <a:solidFill>
                  <a:schemeClr val="accent6">
                    <a:lumMod val="75000"/>
                  </a:schemeClr>
                </a:solidFill>
              </a:rPr>
              <a:t>개발자 과정</a:t>
            </a:r>
            <a:r>
              <a:rPr lang="ko-Kore-KR" altLang="en-US" sz="2400" dirty="0"/>
              <a:t>이라 할 수 있습니다</a:t>
            </a:r>
            <a:r>
              <a:rPr lang="en-US" altLang="ko-Kore-KR" sz="2400" dirty="0"/>
              <a:t>.</a:t>
            </a:r>
          </a:p>
          <a:p>
            <a:r>
              <a:rPr lang="en-US" altLang="ko-Kore-KR" sz="2400" dirty="0"/>
              <a:t>Network</a:t>
            </a:r>
          </a:p>
          <a:p>
            <a:r>
              <a:rPr lang="en-US" altLang="ko-Kore-KR" sz="2400" dirty="0"/>
              <a:t>Database </a:t>
            </a:r>
          </a:p>
          <a:p>
            <a:r>
              <a:rPr lang="en-US" altLang="ko-Kore-KR" sz="2400" dirty="0"/>
              <a:t>Back-End </a:t>
            </a:r>
          </a:p>
          <a:p>
            <a:r>
              <a:rPr lang="en-US" altLang="ko-Kore-KR" sz="2400" dirty="0"/>
              <a:t>Front-End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3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BB933-4486-F3B6-7813-46E7C636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구체적으로 이런겁니다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D93FB-4E18-CA1E-A46D-8EE5DA1C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0" y="2681056"/>
            <a:ext cx="1981200" cy="10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3029B2-BAC0-8BCF-1A6A-6B6AF8A2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17" y="4224745"/>
            <a:ext cx="1765300" cy="82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6CE7-AF25-4544-C710-BC4DE964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70" y="4653409"/>
            <a:ext cx="2019300" cy="100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C003EA-9589-F18F-714B-4BB15F4B7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50" y="3306523"/>
            <a:ext cx="1524000" cy="133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DFDEA5-F3C6-18CC-916E-510C59554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043" y="2470677"/>
            <a:ext cx="1947242" cy="1502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22E8A-FA67-2750-50DD-0574332FC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625" y="4234309"/>
            <a:ext cx="1422400" cy="142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AE1B74-7DD5-AA0D-00B3-27845E7B1E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610" y="5154895"/>
            <a:ext cx="2159000" cy="939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AFBE58-D547-4BA1-3D3C-E6018D821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6553" y="2630256"/>
            <a:ext cx="1905000" cy="106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2D28ED-0869-A5B0-79CA-27F5E2F2E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1652" y="5369466"/>
            <a:ext cx="1208659" cy="574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082E94-255D-9902-97DA-D22115DEBB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1970" y="2681056"/>
            <a:ext cx="109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AF6C-6E04-7828-D9AB-1AA6B363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조금 더 정리해보면 이렇습니다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8AB77-F13E-340A-031C-80638158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3" y="2204720"/>
            <a:ext cx="1981200" cy="101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8636DD-EF88-0643-0C81-F25095C2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29" y="3348354"/>
            <a:ext cx="1765300" cy="825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7A21D-A453-3A13-A0B1-90EE46CB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53" y="3518300"/>
            <a:ext cx="2019300" cy="1003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66C41-381F-70DA-3225-8333CDC07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136" y="3577845"/>
            <a:ext cx="1524000" cy="133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4D785-D0F0-1B85-8692-474D96ED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052" y="2022124"/>
            <a:ext cx="1947242" cy="1502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C256D6-2E6E-5ACC-9052-1C87E95D9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014" y="3517168"/>
            <a:ext cx="1422400" cy="142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EC7D05-0C9B-8FFE-C57F-30353B393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052" y="5151120"/>
            <a:ext cx="2159000" cy="939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CBC990-D0E8-086B-8506-B1CAA9F48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53" y="4819180"/>
            <a:ext cx="1905000" cy="106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1C507C-7745-F94D-7937-3D5D958D7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1250" y="4475974"/>
            <a:ext cx="1208659" cy="574486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2473DC4-B501-6794-0987-E66BC11D4635}"/>
              </a:ext>
            </a:extLst>
          </p:cNvPr>
          <p:cNvCxnSpPr/>
          <p:nvPr/>
        </p:nvCxnSpPr>
        <p:spPr>
          <a:xfrm>
            <a:off x="3830320" y="2128520"/>
            <a:ext cx="0" cy="39268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2B14FC6-7C50-CB13-7F03-EEBF96A8D682}"/>
              </a:ext>
            </a:extLst>
          </p:cNvPr>
          <p:cNvCxnSpPr/>
          <p:nvPr/>
        </p:nvCxnSpPr>
        <p:spPr>
          <a:xfrm>
            <a:off x="6761480" y="2128520"/>
            <a:ext cx="0" cy="39268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CC3B4-1F4F-B554-1223-FB9A1FCA361B}"/>
              </a:ext>
            </a:extLst>
          </p:cNvPr>
          <p:cNvSpPr txBox="1"/>
          <p:nvPr/>
        </p:nvSpPr>
        <p:spPr>
          <a:xfrm>
            <a:off x="1115568" y="616841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Server Side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C045D-2B48-5212-2014-0D9566782D8A}"/>
              </a:ext>
            </a:extLst>
          </p:cNvPr>
          <p:cNvSpPr txBox="1"/>
          <p:nvPr/>
        </p:nvSpPr>
        <p:spPr>
          <a:xfrm>
            <a:off x="8947325" y="616841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Client Side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C308F-0BB6-A5A9-B89C-6CFF0079842D}"/>
              </a:ext>
            </a:extLst>
          </p:cNvPr>
          <p:cNvSpPr txBox="1"/>
          <p:nvPr/>
        </p:nvSpPr>
        <p:spPr>
          <a:xfrm>
            <a:off x="4551932" y="535258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Helper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A5B3F0-79F2-5744-C3B8-62CA2CE51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745" y="2587898"/>
            <a:ext cx="109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9F91-97D9-D6A4-19B6-80F1B150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Part Of Object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F8CDC9C-0E97-BA16-D3EF-FE9A908FD443}"/>
              </a:ext>
            </a:extLst>
          </p:cNvPr>
          <p:cNvSpPr/>
          <p:nvPr/>
        </p:nvSpPr>
        <p:spPr>
          <a:xfrm>
            <a:off x="3042920" y="2783840"/>
            <a:ext cx="2946400" cy="308864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B6FFDC72-B6AB-2C97-DB6C-33EF5F095BC9}"/>
              </a:ext>
            </a:extLst>
          </p:cNvPr>
          <p:cNvSpPr/>
          <p:nvPr/>
        </p:nvSpPr>
        <p:spPr>
          <a:xfrm>
            <a:off x="726440" y="3622040"/>
            <a:ext cx="1844040" cy="1412240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DATABASE</a:t>
            </a:r>
            <a:endParaRPr kumimoji="1" lang="ko-Kore-KR" altLang="en-US" dirty="0"/>
          </a:p>
        </p:txBody>
      </p:sp>
      <p:pic>
        <p:nvPicPr>
          <p:cNvPr id="9" name="그림 8" descr="텍스트, 컴퓨터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983CAB21-6245-A6D2-DD0E-DF561B42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46" y="3375660"/>
            <a:ext cx="2143988" cy="190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6B0B80-EA59-731D-157F-1A25FFB7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610" y="2618740"/>
            <a:ext cx="1397000" cy="1003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4B7630-C01B-8332-9E87-98C5F914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26" y="3879070"/>
            <a:ext cx="745884" cy="5755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C8FBE-9A61-15CC-C5E8-CDFA06215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520" y="4540994"/>
            <a:ext cx="420896" cy="420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159D9D-4F29-AAFC-9382-09A0744A0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8951" y="4751442"/>
            <a:ext cx="685409" cy="12788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30C354-882D-9C0F-DDE8-B2510C067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424" y="4672085"/>
            <a:ext cx="521021" cy="267190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C0698246-40F8-EACE-B9BC-B4D0E4C0C8D4}"/>
              </a:ext>
            </a:extLst>
          </p:cNvPr>
          <p:cNvSpPr/>
          <p:nvPr/>
        </p:nvSpPr>
        <p:spPr>
          <a:xfrm>
            <a:off x="3280984" y="3571240"/>
            <a:ext cx="1087120" cy="1569720"/>
          </a:xfrm>
          <a:prstGeom prst="cube">
            <a:avLst>
              <a:gd name="adj" fmla="val 105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WAS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88E5D9A2-AB01-C8EE-1F54-9D21954E5D40}"/>
              </a:ext>
            </a:extLst>
          </p:cNvPr>
          <p:cNvSpPr/>
          <p:nvPr/>
        </p:nvSpPr>
        <p:spPr>
          <a:xfrm>
            <a:off x="4632231" y="3571240"/>
            <a:ext cx="1087120" cy="1569720"/>
          </a:xfrm>
          <a:prstGeom prst="cube">
            <a:avLst>
              <a:gd name="adj" fmla="val 105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WEB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98D3BA-2409-6212-94D9-D90A2384E9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621" y="4637640"/>
            <a:ext cx="821799" cy="4083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2CC3D2-29D1-5317-118F-2B61B2DEC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095" y="4637640"/>
            <a:ext cx="756750" cy="4237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A18E31-24E1-AD01-D296-C5730B4AB9BF}"/>
              </a:ext>
            </a:extLst>
          </p:cNvPr>
          <p:cNvCxnSpPr/>
          <p:nvPr/>
        </p:nvCxnSpPr>
        <p:spPr>
          <a:xfrm flipH="1">
            <a:off x="2570480" y="4206240"/>
            <a:ext cx="7105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38AAA9-03F7-C3A5-5E00-4E2A5BFFE22E}"/>
              </a:ext>
            </a:extLst>
          </p:cNvPr>
          <p:cNvCxnSpPr/>
          <p:nvPr/>
        </p:nvCxnSpPr>
        <p:spPr>
          <a:xfrm flipH="1">
            <a:off x="2570480" y="4485114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C35EE1-E466-26FF-468E-3F05859FAD5F}"/>
              </a:ext>
            </a:extLst>
          </p:cNvPr>
          <p:cNvCxnSpPr/>
          <p:nvPr/>
        </p:nvCxnSpPr>
        <p:spPr>
          <a:xfrm flipH="1">
            <a:off x="4160868" y="4397747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EAEE41E-D68B-AFD1-2E6E-5EA03AAAFB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244" y="4315460"/>
            <a:ext cx="346247" cy="164574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F1D94B-C5E9-031F-A0C2-EC224150B4BC}"/>
              </a:ext>
            </a:extLst>
          </p:cNvPr>
          <p:cNvCxnSpPr>
            <a:cxnSpLocks/>
          </p:cNvCxnSpPr>
          <p:nvPr/>
        </p:nvCxnSpPr>
        <p:spPr>
          <a:xfrm flipH="1">
            <a:off x="5719351" y="3804920"/>
            <a:ext cx="18600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A1F3563-97A5-2CC4-C424-1C7A0EE46C3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254950" y="4840264"/>
            <a:ext cx="814001" cy="55061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30DE81-9A13-D234-8980-2931C314C537}"/>
              </a:ext>
            </a:extLst>
          </p:cNvPr>
          <p:cNvCxnSpPr>
            <a:cxnSpLocks/>
          </p:cNvCxnSpPr>
          <p:nvPr/>
        </p:nvCxnSpPr>
        <p:spPr>
          <a:xfrm flipH="1">
            <a:off x="9254950" y="3429000"/>
            <a:ext cx="778050" cy="47502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B3E7C-8D29-D34E-B7B7-4363A2824C8B}"/>
              </a:ext>
            </a:extLst>
          </p:cNvPr>
          <p:cNvCxnSpPr>
            <a:cxnSpLocks/>
          </p:cNvCxnSpPr>
          <p:nvPr/>
        </p:nvCxnSpPr>
        <p:spPr>
          <a:xfrm flipH="1">
            <a:off x="9321381" y="3574299"/>
            <a:ext cx="778050" cy="4750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6D9B64-FFE1-61CF-F5CD-3613DA8A98BC}"/>
              </a:ext>
            </a:extLst>
          </p:cNvPr>
          <p:cNvCxnSpPr>
            <a:cxnSpLocks/>
          </p:cNvCxnSpPr>
          <p:nvPr/>
        </p:nvCxnSpPr>
        <p:spPr>
          <a:xfrm flipH="1" flipV="1">
            <a:off x="9285430" y="4663968"/>
            <a:ext cx="814001" cy="55061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A9F41063-7832-D12B-E201-42324573A41D}"/>
              </a:ext>
            </a:extLst>
          </p:cNvPr>
          <p:cNvSpPr/>
          <p:nvPr/>
        </p:nvSpPr>
        <p:spPr>
          <a:xfrm>
            <a:off x="6253447" y="3879070"/>
            <a:ext cx="822993" cy="11823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9C4C1D-5803-4962-8D44-7BC11A9F9EBA}"/>
              </a:ext>
            </a:extLst>
          </p:cNvPr>
          <p:cNvCxnSpPr/>
          <p:nvPr/>
        </p:nvCxnSpPr>
        <p:spPr>
          <a:xfrm flipH="1">
            <a:off x="5634068" y="4397747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600512-1B01-345F-423A-ABE18EB23949}"/>
              </a:ext>
            </a:extLst>
          </p:cNvPr>
          <p:cNvCxnSpPr>
            <a:cxnSpLocks/>
          </p:cNvCxnSpPr>
          <p:nvPr/>
        </p:nvCxnSpPr>
        <p:spPr>
          <a:xfrm flipH="1">
            <a:off x="7029910" y="4397747"/>
            <a:ext cx="59009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A458-83F1-C6AE-C709-0B50A4DC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Development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3AAEB6-DF86-F227-E947-FBDE9BA83C76}"/>
              </a:ext>
            </a:extLst>
          </p:cNvPr>
          <p:cNvGrpSpPr/>
          <p:nvPr/>
        </p:nvGrpSpPr>
        <p:grpSpPr>
          <a:xfrm>
            <a:off x="2344677" y="2863850"/>
            <a:ext cx="7502647" cy="2923940"/>
            <a:chOff x="2317750" y="2863850"/>
            <a:chExt cx="7502647" cy="2923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6AC2E5-8796-C84D-DD8F-5B6E6F9FE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0497" y="2992120"/>
              <a:ext cx="1739900" cy="1155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FE7778-A40A-E827-5621-B25F42E3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2863850"/>
              <a:ext cx="1422400" cy="14224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FFBB0-CE04-4635-D798-9BD9DAD42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750" y="3041650"/>
              <a:ext cx="19050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494920-9F25-10B3-C00E-1B4DB90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2750" y="4962290"/>
              <a:ext cx="1765300" cy="8255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1B84AD4-D623-88EF-949C-FDA313716F24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6527800" y="3569970"/>
              <a:ext cx="1552697" cy="508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0939DCE-97EF-B916-2006-647CBF8F1CC6}"/>
                </a:ext>
              </a:extLst>
            </p:cNvPr>
            <p:cNvCxnSpPr>
              <a:stCxn id="4" idx="1"/>
              <a:endCxn id="7" idx="3"/>
            </p:cNvCxnSpPr>
            <p:nvPr/>
          </p:nvCxnSpPr>
          <p:spPr>
            <a:xfrm flipH="1">
              <a:off x="5988050" y="3569970"/>
              <a:ext cx="2092447" cy="18050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8D5833E-A4BA-4094-CADD-A70E32F84A84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 flipH="1">
              <a:off x="4222750" y="3575050"/>
              <a:ext cx="882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4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DECC-A0C3-9F3C-A52C-ED16FCCE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Network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91AF-0369-29D9-1214-C1934AEA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6D9B8-9179-D3D0-4963-87921B00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304958"/>
            <a:ext cx="5562600" cy="40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830F-5D19-4858-777B-512C652D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 Routing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08AFE-E79D-B9D8-E7C5-8AABE97D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30" y="2478024"/>
            <a:ext cx="367853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20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265</Words>
  <Application>Microsoft Macintosh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Arial</vt:lpstr>
      <vt:lpstr>Calibri</vt:lpstr>
      <vt:lpstr>AccentBoxVTI</vt:lpstr>
      <vt:lpstr>우리 수업의 학습 목표</vt:lpstr>
      <vt:lpstr>Introduction</vt:lpstr>
      <vt:lpstr>구체적으로 이런겁니다.</vt:lpstr>
      <vt:lpstr>조금 더 정리해보면 이렇습니다.</vt:lpstr>
      <vt:lpstr>Part Of Object</vt:lpstr>
      <vt:lpstr>Development</vt:lpstr>
      <vt:lpstr>Network</vt:lpstr>
      <vt:lpstr>Network</vt:lpstr>
      <vt:lpstr>Network Routing</vt:lpstr>
      <vt:lpstr>Network Layer</vt:lpstr>
      <vt:lpstr>Physically &amp; Logically Port</vt:lpstr>
      <vt:lpstr>Popular Port</vt:lpstr>
      <vt:lpstr>DATABASE</vt:lpstr>
      <vt:lpstr>Database란 무엇인가?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수업의 학습 목표</dc:title>
  <dc:creator>은범 김</dc:creator>
  <cp:lastModifiedBy>은범 김</cp:lastModifiedBy>
  <cp:revision>5</cp:revision>
  <dcterms:created xsi:type="dcterms:W3CDTF">2023-06-16T14:59:41Z</dcterms:created>
  <dcterms:modified xsi:type="dcterms:W3CDTF">2023-06-17T02:34:46Z</dcterms:modified>
</cp:coreProperties>
</file>