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E77FD-3672-426C-927F-94A3397E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8800">
                <a:solidFill>
                  <a:schemeClr val="tx1"/>
                </a:solidFill>
              </a:rPr>
              <a:t>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6DCE6-61D2-46CA-904D-5A6275FF5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400">
                <a:solidFill>
                  <a:schemeClr val="tx1"/>
                </a:solidFill>
              </a:rPr>
              <a:t>Thomas Bouillon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Guillaume Huet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Muller Léo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Etchevarne Hugo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7A96-E750-472E-ACE7-B92897A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3A1E-75C2-40D2-AB80-DAD2C9EF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des différentes versions et fonctionnalités</a:t>
            </a:r>
          </a:p>
          <a:p>
            <a:r>
              <a:rPr lang="fr-FR" dirty="0"/>
              <a:t>Conception finale</a:t>
            </a:r>
          </a:p>
          <a:p>
            <a:r>
              <a:rPr lang="fr-FR" dirty="0"/>
              <a:t>Point intéressant de notre conception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6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2D7945-FAF7-4A0D-9EEF-015D14A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CD05A-1A33-40AA-BBE3-84E35FA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183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28B42-0BEE-45D8-B56B-95FEDF4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C525-2B31-4E75-B010-15617718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V1 : Déplacement du joueur, création du labyrinthe</a:t>
            </a:r>
          </a:p>
          <a:p>
            <a:r>
              <a:rPr lang="fr-FR" dirty="0"/>
              <a:t>V2 : Affichage avec des </a:t>
            </a:r>
            <a:r>
              <a:rPr lang="fr-FR" dirty="0" err="1"/>
              <a:t>sprites</a:t>
            </a:r>
            <a:r>
              <a:rPr lang="fr-FR" dirty="0"/>
              <a:t>, case a effet, case piège, création des monstres</a:t>
            </a:r>
          </a:p>
          <a:p>
            <a:r>
              <a:rPr lang="fr-FR" dirty="0"/>
              <a:t>V3 : Gestion de l’affichage d’une partie, ouverture passage secret, attaque directionnelle, génération de niveau, attaque monstre</a:t>
            </a:r>
          </a:p>
          <a:p>
            <a:r>
              <a:rPr lang="fr-FR" dirty="0"/>
              <a:t>V4 : Mort des monstres, case qui ferme une porte, inventaire, amulette, victoire du joueur</a:t>
            </a:r>
          </a:p>
        </p:txBody>
      </p:sp>
    </p:spTree>
    <p:extLst>
      <p:ext uri="{BB962C8B-B14F-4D97-AF65-F5344CB8AC3E}">
        <p14:creationId xmlns:p14="http://schemas.microsoft.com/office/powerpoint/2010/main" val="209779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756D17-31D2-40EE-8077-31459F3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Conception finale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21569FC-A14F-474A-9F35-5F1218E9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51" y="54468"/>
            <a:ext cx="6105688" cy="6728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713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A41B-20DC-4E47-9633-CB1DE32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intéressant de notre conception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B9DEC7-72D2-4D56-B479-F172FD96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39" y="1620752"/>
            <a:ext cx="6227542" cy="33827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71C11A-AE06-4A6D-99FB-CE704246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69" y="413461"/>
            <a:ext cx="5572561" cy="57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0D20-7435-4CB7-AEF6-6C91C25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9685F-6EE1-4C05-9378-0F5BAF9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intéressant </a:t>
            </a:r>
          </a:p>
          <a:p>
            <a:r>
              <a:rPr lang="fr-FR" dirty="0"/>
              <a:t>Respect des délais </a:t>
            </a:r>
          </a:p>
          <a:p>
            <a:r>
              <a:rPr lang="fr-FR" dirty="0"/>
              <a:t>Améliorations possibles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0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76</TotalTime>
  <Words>111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Zeldiablo</vt:lpstr>
      <vt:lpstr>Sommaire </vt:lpstr>
      <vt:lpstr>Introduction</vt:lpstr>
      <vt:lpstr>Présentation des différentes fonctionnalités</vt:lpstr>
      <vt:lpstr>Conception finale</vt:lpstr>
      <vt:lpstr>Point intéressant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Hugo Etchevarne</dc:creator>
  <cp:lastModifiedBy>Hugo Etchevarne</cp:lastModifiedBy>
  <cp:revision>8</cp:revision>
  <dcterms:created xsi:type="dcterms:W3CDTF">2020-09-04T06:44:45Z</dcterms:created>
  <dcterms:modified xsi:type="dcterms:W3CDTF">2020-09-04T08:17:50Z</dcterms:modified>
</cp:coreProperties>
</file>