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23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3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77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24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43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4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1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7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8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86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32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EE77FD-3672-426C-927F-94A3397E3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21" y="760830"/>
            <a:ext cx="6884244" cy="5336340"/>
          </a:xfrm>
        </p:spPr>
        <p:txBody>
          <a:bodyPr anchor="ctr">
            <a:normAutofit/>
          </a:bodyPr>
          <a:lstStyle/>
          <a:p>
            <a:pPr algn="r"/>
            <a:r>
              <a:rPr lang="fr-FR" sz="8800">
                <a:solidFill>
                  <a:schemeClr val="tx1"/>
                </a:solidFill>
              </a:rPr>
              <a:t>Zeldiablo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26DCE6-61D2-46CA-904D-5A6275FF5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688" y="760830"/>
            <a:ext cx="3065591" cy="5336340"/>
          </a:xfrm>
        </p:spPr>
        <p:txBody>
          <a:bodyPr anchor="ctr">
            <a:normAutofit/>
          </a:bodyPr>
          <a:lstStyle/>
          <a:p>
            <a:pPr algn="l"/>
            <a:r>
              <a:rPr lang="fr-FR" sz="2400" dirty="0">
                <a:solidFill>
                  <a:schemeClr val="tx1"/>
                </a:solidFill>
              </a:rPr>
              <a:t>Thomas Bouillon</a:t>
            </a:r>
          </a:p>
          <a:p>
            <a:pPr algn="l"/>
            <a:r>
              <a:rPr lang="fr-FR" sz="2400" dirty="0">
                <a:solidFill>
                  <a:schemeClr val="tx1"/>
                </a:solidFill>
              </a:rPr>
              <a:t>Guillaume Huet</a:t>
            </a:r>
          </a:p>
          <a:p>
            <a:pPr algn="l"/>
            <a:r>
              <a:rPr lang="fr-FR" sz="2400" dirty="0">
                <a:solidFill>
                  <a:schemeClr val="tx1"/>
                </a:solidFill>
              </a:rPr>
              <a:t> Léo Muller</a:t>
            </a:r>
          </a:p>
          <a:p>
            <a:pPr algn="l"/>
            <a:r>
              <a:rPr lang="fr-FR" sz="2400" dirty="0">
                <a:solidFill>
                  <a:schemeClr val="tx1"/>
                </a:solidFill>
              </a:rPr>
              <a:t> Hugo Etchevarne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2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17A96-E750-472E-ACE7-B92897A2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3A1E-75C2-40D2-AB80-DAD2C9EF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Présentation des différentes versions et fonctionnalités</a:t>
            </a:r>
          </a:p>
          <a:p>
            <a:r>
              <a:rPr lang="fr-FR" dirty="0"/>
              <a:t>Conception finale</a:t>
            </a:r>
          </a:p>
          <a:p>
            <a:r>
              <a:rPr lang="fr-FR" dirty="0"/>
              <a:t>Point intéressant de notre conception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86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99C9FE-4B17-4937-9EB8-3E1A97E3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1AA859-8E3B-49BF-83F6-ADF050A2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A5E9A71-2A94-4FAA-859F-1930C2E9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5C43A1A-EE63-4F18-BA50-6BCC0C5FB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D20E631E-2C68-4E27-B833-094ECE50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446723A-FC6F-4012-8557-06069FA13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F3D87D4-252C-4471-A220-28B58BF43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054B916A-0FD0-4006-BD6C-9D29CA03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133C3B4-D163-43CB-B3FC-A1B9A1D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44DECBCA-815C-4296-B4DA-F12AD81F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6C3CA6F-2113-4095-B77D-19519074C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6A23EEC5-4C2F-4460-B6F6-A6852C46F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CAEC751-845A-4873-BCB3-29B7EF60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FA38FC93-11A4-4EB5-BC13-85FB353C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B5B6AC4D-E640-47F2-AA5A-9F9A1DB8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62630FB-473F-4D83-8B9F-EC52E31C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035721E2-E73B-4E57-92E2-DE71F0D1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3071D074-66CD-4273-AF66-207364BA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4197CB22-95EA-4E41-94A6-6BCE8C027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22F5B4E-EBC2-4021-A986-B40B49442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A1450C78-508B-412D-8354-C6AE7E9F9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C6055-EB42-4E7C-B358-308A54C7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A0384A8-C4E8-407C-BD44-2B989327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B7F9FA9E-2650-4B17-BA91-C12C0C5F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6B943E-BAEE-4DC2-87CB-78F6E433D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D2D7945-FAF7-4A0D-9EEF-015D14AA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0CD05A-1A33-40AA-BBE3-84E35FA7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8"/>
          <a:stretch/>
        </p:blipFill>
        <p:spPr>
          <a:xfrm>
            <a:off x="5446972" y="227"/>
            <a:ext cx="6745028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11838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28B42-0BEE-45D8-B56B-95FEDF4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différentes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5C525-2B31-4E75-B010-15617718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V1 : Déplacement du joueur, création du labyrinthe</a:t>
            </a:r>
          </a:p>
          <a:p>
            <a:r>
              <a:rPr lang="fr-FR" dirty="0"/>
              <a:t>V2 : Affichage avec des </a:t>
            </a:r>
            <a:r>
              <a:rPr lang="fr-FR" dirty="0" err="1"/>
              <a:t>sprites</a:t>
            </a:r>
            <a:r>
              <a:rPr lang="fr-FR" dirty="0"/>
              <a:t>, case a effet, case piège, création des monstres</a:t>
            </a:r>
          </a:p>
          <a:p>
            <a:r>
              <a:rPr lang="fr-FR" dirty="0"/>
              <a:t>V3 : Gestion de l’affichage d’une partie, ouverture passage secret, attaque directionnelle, génération de niveau, attaque monstre</a:t>
            </a:r>
          </a:p>
          <a:p>
            <a:r>
              <a:rPr lang="fr-FR" dirty="0"/>
              <a:t>V4 : Mort des monstres, case qui ferme une porte, inventaire, amulette, victoire du joueur</a:t>
            </a:r>
          </a:p>
        </p:txBody>
      </p:sp>
    </p:spTree>
    <p:extLst>
      <p:ext uri="{BB962C8B-B14F-4D97-AF65-F5344CB8AC3E}">
        <p14:creationId xmlns:p14="http://schemas.microsoft.com/office/powerpoint/2010/main" val="209779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7756D17-31D2-40EE-8077-31459F30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Conception finale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21569FC-A14F-474A-9F35-5F1218E95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51" y="54468"/>
            <a:ext cx="6105688" cy="672803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4713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A41B-20DC-4E47-9633-CB1DE327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Point intéressant de notre conception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B9DEC7-72D2-4D56-B479-F172FD96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39" y="1620752"/>
            <a:ext cx="6227542" cy="33827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871C11A-AE06-4A6D-99FB-CE704246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69" y="413461"/>
            <a:ext cx="5572561" cy="57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10D20-7435-4CB7-AEF6-6C91C25D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9685F-6EE1-4C05-9378-0F5BAF97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intéressant </a:t>
            </a:r>
          </a:p>
          <a:p>
            <a:r>
              <a:rPr lang="fr-FR" dirty="0"/>
              <a:t>Respect des délais </a:t>
            </a:r>
          </a:p>
          <a:p>
            <a:r>
              <a:rPr lang="fr-FR" dirty="0"/>
              <a:t>Améliorations possibles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03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81</TotalTime>
  <Words>113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Zeldiablo</vt:lpstr>
      <vt:lpstr>Sommaire </vt:lpstr>
      <vt:lpstr>Introduction</vt:lpstr>
      <vt:lpstr>Présentation des différentes fonctionnalités</vt:lpstr>
      <vt:lpstr>Conception finale</vt:lpstr>
      <vt:lpstr>Point intéressant de notre conception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Zeldiablo</dc:title>
  <dc:creator>Hugo Etchevarne</dc:creator>
  <cp:lastModifiedBy>Hugo Etchevarne</cp:lastModifiedBy>
  <cp:revision>9</cp:revision>
  <dcterms:created xsi:type="dcterms:W3CDTF">2020-09-04T06:44:45Z</dcterms:created>
  <dcterms:modified xsi:type="dcterms:W3CDTF">2020-09-04T08:23:38Z</dcterms:modified>
</cp:coreProperties>
</file>