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Libre Franklin"/>
      <p:regular r:id="rId40"/>
      <p:bold r:id="rId41"/>
      <p:italic r:id="rId42"/>
      <p:boldItalic r:id="rId43"/>
    </p:embeddedFont>
    <p:embeddedFont>
      <p:font typeface="Poppins"/>
      <p:regular r:id="rId44"/>
      <p:bold r:id="rId45"/>
      <p:italic r:id="rId46"/>
      <p:boldItalic r:id="rId47"/>
    </p:embeddedFont>
    <p:embeddedFont>
      <p:font typeface="Raleway Black"/>
      <p:bold r:id="rId48"/>
      <p:boldItalic r:id="rId49"/>
    </p:embeddedFont>
    <p:embeddedFont>
      <p:font typeface="Didact Gothic"/>
      <p:regular r:id="rId50"/>
    </p:embeddedFont>
    <p:embeddedFont>
      <p:font typeface="Bungee"/>
      <p:regular r:id="rId51"/>
    </p:embeddedFont>
    <p:embeddedFont>
      <p:font typeface="Poppins ExtraBold"/>
      <p:bold r:id="rId52"/>
      <p:boldItalic r:id="rId53"/>
    </p:embeddedFont>
    <p:embeddedFont>
      <p:font typeface="Open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Lạc Vũ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00F86C-2C78-48E8-9F63-019BB1C6DDF5}">
  <a:tblStyle styleId="{8200F86C-2C78-48E8-9F63-019BB1C6DD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Franklin-regular.fntdata"/><Relationship Id="rId42" Type="http://schemas.openxmlformats.org/officeDocument/2006/relationships/font" Target="fonts/LibreFranklin-italic.fntdata"/><Relationship Id="rId41" Type="http://schemas.openxmlformats.org/officeDocument/2006/relationships/font" Target="fonts/LibreFranklin-bold.fntdata"/><Relationship Id="rId44" Type="http://schemas.openxmlformats.org/officeDocument/2006/relationships/font" Target="fonts/Poppins-regular.fntdata"/><Relationship Id="rId43" Type="http://schemas.openxmlformats.org/officeDocument/2006/relationships/font" Target="fonts/LibreFranklin-boldItalic.fntdata"/><Relationship Id="rId46" Type="http://schemas.openxmlformats.org/officeDocument/2006/relationships/font" Target="fonts/Poppins-italic.fntdata"/><Relationship Id="rId45" Type="http://schemas.openxmlformats.org/officeDocument/2006/relationships/font" Target="fonts/Poppi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font" Target="fonts/RalewayBlack-bold.fntdata"/><Relationship Id="rId47" Type="http://schemas.openxmlformats.org/officeDocument/2006/relationships/font" Target="fonts/Poppins-boldItalic.fntdata"/><Relationship Id="rId49" Type="http://schemas.openxmlformats.org/officeDocument/2006/relationships/font" Target="fonts/RalewayBlack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Raleway-bold.fntdata"/><Relationship Id="rId36" Type="http://schemas.openxmlformats.org/officeDocument/2006/relationships/font" Target="fonts/Raleway-regular.fntdata"/><Relationship Id="rId39" Type="http://schemas.openxmlformats.org/officeDocument/2006/relationships/font" Target="fonts/Raleway-boldItalic.fntdata"/><Relationship Id="rId38" Type="http://schemas.openxmlformats.org/officeDocument/2006/relationships/font" Target="fonts/Raleway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Bungee-regular.fntdata"/><Relationship Id="rId50" Type="http://schemas.openxmlformats.org/officeDocument/2006/relationships/font" Target="fonts/DidactGothic-regular.fntdata"/><Relationship Id="rId53" Type="http://schemas.openxmlformats.org/officeDocument/2006/relationships/font" Target="fonts/PoppinsExtraBold-boldItalic.fntdata"/><Relationship Id="rId52" Type="http://schemas.openxmlformats.org/officeDocument/2006/relationships/font" Target="fonts/PoppinsExtraBold-bold.fntdata"/><Relationship Id="rId11" Type="http://schemas.openxmlformats.org/officeDocument/2006/relationships/slide" Target="slides/slide5.xml"/><Relationship Id="rId55" Type="http://schemas.openxmlformats.org/officeDocument/2006/relationships/font" Target="fonts/OpenSans-bold.fntdata"/><Relationship Id="rId10" Type="http://schemas.openxmlformats.org/officeDocument/2006/relationships/slide" Target="slides/slide4.xml"/><Relationship Id="rId54" Type="http://schemas.openxmlformats.org/officeDocument/2006/relationships/font" Target="fonts/OpenSans-regular.fntdata"/><Relationship Id="rId13" Type="http://schemas.openxmlformats.org/officeDocument/2006/relationships/slide" Target="slides/slide7.xml"/><Relationship Id="rId57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56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1-12T09:10:51.701">
    <p:pos x="6000" y="0"/>
    <p:text>phuc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ae757dc9d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ae757dc9d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ad8999aef1_0_3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ad8999aef1_0_3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ae757dc9d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ae757dc9d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ae757dc9d1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ae757dc9d1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ae757dc9d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ae757dc9d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ae757dc9d1_2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ae757dc9d1_2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ae757dc9d1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ae757dc9d1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ae757dc9d1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ae757dc9d1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ae757dc9d1_2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ae757dc9d1_2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ae757dc9d1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ae757dc9d1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ae48c48361_0_1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ae48c48361_0_1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ae757dc9d1_2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ae757dc9d1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ae757dc9d1_2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2ae757dc9d1_2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ae757dc9d1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ae757dc9d1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ae757dc9d1_2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ae757dc9d1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ae757dc9d1_2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ae757dc9d1_2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ae757dc9d1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ae757dc9d1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ae48c48361_0_8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ae48c48361_0_8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ae757dc9d1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ae757dc9d1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ae757dc9d1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2ae757dc9d1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ae757dc9d1_2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ae757dc9d1_2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ae48c48361_0_11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ae48c48361_0_11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d73984ffc_0_18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d73984ffc_0_18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ae48c48361_0_11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ae48c48361_0_11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ae48c48361_0_11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ae48c48361_0_1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ae757dc9d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ae757dc9d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ae48c48361_0_11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ae48c48361_0_11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ae757dc9d1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ae757dc9d1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fmla="val 790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427475" y="1408075"/>
            <a:ext cx="4366200" cy="17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1025" y="3114400"/>
            <a:ext cx="4172700" cy="4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31225" y="229756"/>
            <a:ext cx="8724000" cy="4217169"/>
            <a:chOff x="231225" y="229756"/>
            <a:chExt cx="8724000" cy="4217169"/>
          </a:xfrm>
        </p:grpSpPr>
        <p:sp>
          <p:nvSpPr>
            <p:cNvPr id="13" name="Google Shape;13;p2"/>
            <p:cNvSpPr/>
            <p:nvPr/>
          </p:nvSpPr>
          <p:spPr>
            <a:xfrm>
              <a:off x="231225" y="3733500"/>
              <a:ext cx="389700" cy="389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58300" y="4152925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83125" y="3550499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56445" y="229756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fmla="val 790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hasCustomPrompt="1" type="title"/>
          </p:nvPr>
        </p:nvSpPr>
        <p:spPr>
          <a:xfrm>
            <a:off x="2616450" y="1487125"/>
            <a:ext cx="3911100" cy="14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/>
          <p:nvPr>
            <p:ph idx="1" type="body"/>
          </p:nvPr>
        </p:nvSpPr>
        <p:spPr>
          <a:xfrm>
            <a:off x="1821000" y="2923625"/>
            <a:ext cx="550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12" name="Google Shape;112;p11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113" name="Google Shape;113;p11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fmla="val 790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 txBox="1"/>
          <p:nvPr>
            <p:ph type="ctrTitle"/>
          </p:nvPr>
        </p:nvSpPr>
        <p:spPr>
          <a:xfrm flipH="1">
            <a:off x="4745175" y="2791150"/>
            <a:ext cx="36051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2" name="Google Shape;122;p13"/>
          <p:cNvSpPr txBox="1"/>
          <p:nvPr>
            <p:ph idx="1" type="subTitle"/>
          </p:nvPr>
        </p:nvSpPr>
        <p:spPr>
          <a:xfrm flipH="1" rot="-286">
            <a:off x="4745175" y="1355675"/>
            <a:ext cx="3605100" cy="13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23" name="Google Shape;123;p13"/>
          <p:cNvGrpSpPr/>
          <p:nvPr/>
        </p:nvGrpSpPr>
        <p:grpSpPr>
          <a:xfrm flipH="1" rot="10800000">
            <a:off x="270750" y="253149"/>
            <a:ext cx="8703525" cy="4438776"/>
            <a:chOff x="270750" y="-96626"/>
            <a:chExt cx="8703525" cy="4438776"/>
          </a:xfrm>
        </p:grpSpPr>
        <p:sp>
          <p:nvSpPr>
            <p:cNvPr id="124" name="Google Shape;124;p1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7246850" y="-96626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8402175" y="2965824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758713" y="43488"/>
              <a:ext cx="520200" cy="5208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fmla="val 790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" type="subTitle"/>
          </p:nvPr>
        </p:nvSpPr>
        <p:spPr>
          <a:xfrm>
            <a:off x="1188415" y="2624233"/>
            <a:ext cx="1850400" cy="3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34" name="Google Shape;134;p14"/>
          <p:cNvSpPr txBox="1"/>
          <p:nvPr>
            <p:ph idx="2" type="subTitle"/>
          </p:nvPr>
        </p:nvSpPr>
        <p:spPr>
          <a:xfrm>
            <a:off x="6101380" y="2632928"/>
            <a:ext cx="1850400" cy="3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35" name="Google Shape;135;p14"/>
          <p:cNvSpPr txBox="1"/>
          <p:nvPr>
            <p:ph idx="3" type="subTitle"/>
          </p:nvPr>
        </p:nvSpPr>
        <p:spPr>
          <a:xfrm>
            <a:off x="3643771" y="2632928"/>
            <a:ext cx="1850400" cy="3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4" type="subTitle"/>
          </p:nvPr>
        </p:nvSpPr>
        <p:spPr>
          <a:xfrm>
            <a:off x="970625" y="2964530"/>
            <a:ext cx="22860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5" type="subTitle"/>
          </p:nvPr>
        </p:nvSpPr>
        <p:spPr>
          <a:xfrm>
            <a:off x="3425971" y="2964530"/>
            <a:ext cx="22860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4"/>
          <p:cNvSpPr txBox="1"/>
          <p:nvPr>
            <p:ph idx="6" type="subTitle"/>
          </p:nvPr>
        </p:nvSpPr>
        <p:spPr>
          <a:xfrm>
            <a:off x="5883580" y="2964530"/>
            <a:ext cx="22860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9" name="Google Shape;139;p14"/>
          <p:cNvGrpSpPr/>
          <p:nvPr/>
        </p:nvGrpSpPr>
        <p:grpSpPr>
          <a:xfrm flipH="1" rot="10800000">
            <a:off x="270750" y="253149"/>
            <a:ext cx="8627325" cy="4216100"/>
            <a:chOff x="270750" y="126050"/>
            <a:chExt cx="8627325" cy="4216100"/>
          </a:xfrm>
        </p:grpSpPr>
        <p:sp>
          <p:nvSpPr>
            <p:cNvPr id="140" name="Google Shape;140;p14"/>
            <p:cNvSpPr/>
            <p:nvPr/>
          </p:nvSpPr>
          <p:spPr>
            <a:xfrm>
              <a:off x="320500" y="126050"/>
              <a:ext cx="725100" cy="7251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7443175" y="346374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8325975" y="2965824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7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fmla="val 790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15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149" name="Google Shape;149;p15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5"/>
          <p:cNvSpPr txBox="1"/>
          <p:nvPr>
            <p:ph idx="1" type="subTitle"/>
          </p:nvPr>
        </p:nvSpPr>
        <p:spPr>
          <a:xfrm>
            <a:off x="1264169" y="1912763"/>
            <a:ext cx="20160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15"/>
          <p:cNvSpPr txBox="1"/>
          <p:nvPr>
            <p:ph idx="2" type="subTitle"/>
          </p:nvPr>
        </p:nvSpPr>
        <p:spPr>
          <a:xfrm>
            <a:off x="1346969" y="3066379"/>
            <a:ext cx="1850400" cy="3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56" name="Google Shape;156;p15"/>
          <p:cNvSpPr txBox="1"/>
          <p:nvPr>
            <p:ph idx="3" type="subTitle"/>
          </p:nvPr>
        </p:nvSpPr>
        <p:spPr>
          <a:xfrm>
            <a:off x="5950358" y="3066346"/>
            <a:ext cx="1850400" cy="3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57" name="Google Shape;157;p15"/>
          <p:cNvSpPr txBox="1"/>
          <p:nvPr>
            <p:ph idx="4" type="subTitle"/>
          </p:nvPr>
        </p:nvSpPr>
        <p:spPr>
          <a:xfrm>
            <a:off x="3648664" y="3066346"/>
            <a:ext cx="1850400" cy="3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58" name="Google Shape;158;p15"/>
          <p:cNvSpPr txBox="1"/>
          <p:nvPr>
            <p:ph idx="5" type="subTitle"/>
          </p:nvPr>
        </p:nvSpPr>
        <p:spPr>
          <a:xfrm>
            <a:off x="1346969" y="1628058"/>
            <a:ext cx="1850400" cy="3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59" name="Google Shape;159;p15"/>
          <p:cNvSpPr txBox="1"/>
          <p:nvPr>
            <p:ph idx="6" type="subTitle"/>
          </p:nvPr>
        </p:nvSpPr>
        <p:spPr>
          <a:xfrm>
            <a:off x="5950358" y="1630967"/>
            <a:ext cx="1850400" cy="3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60" name="Google Shape;160;p15"/>
          <p:cNvSpPr txBox="1"/>
          <p:nvPr>
            <p:ph idx="7" type="subTitle"/>
          </p:nvPr>
        </p:nvSpPr>
        <p:spPr>
          <a:xfrm>
            <a:off x="3648664" y="1630967"/>
            <a:ext cx="1850400" cy="3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61" name="Google Shape;161;p15"/>
          <p:cNvSpPr txBox="1"/>
          <p:nvPr>
            <p:ph idx="8" type="subTitle"/>
          </p:nvPr>
        </p:nvSpPr>
        <p:spPr>
          <a:xfrm>
            <a:off x="3565864" y="1912763"/>
            <a:ext cx="20160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2" name="Google Shape;162;p15"/>
          <p:cNvSpPr txBox="1"/>
          <p:nvPr>
            <p:ph idx="9" type="subTitle"/>
          </p:nvPr>
        </p:nvSpPr>
        <p:spPr>
          <a:xfrm>
            <a:off x="5867558" y="1912763"/>
            <a:ext cx="20160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3" name="Google Shape;163;p15"/>
          <p:cNvSpPr txBox="1"/>
          <p:nvPr>
            <p:ph idx="13" type="subTitle"/>
          </p:nvPr>
        </p:nvSpPr>
        <p:spPr>
          <a:xfrm>
            <a:off x="1262282" y="3350313"/>
            <a:ext cx="20160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4" name="Google Shape;164;p15"/>
          <p:cNvSpPr txBox="1"/>
          <p:nvPr>
            <p:ph idx="14" type="subTitle"/>
          </p:nvPr>
        </p:nvSpPr>
        <p:spPr>
          <a:xfrm>
            <a:off x="3563976" y="3350313"/>
            <a:ext cx="20160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5" name="Google Shape;165;p15"/>
          <p:cNvSpPr txBox="1"/>
          <p:nvPr>
            <p:ph idx="15" type="subTitle"/>
          </p:nvPr>
        </p:nvSpPr>
        <p:spPr>
          <a:xfrm>
            <a:off x="5865671" y="3350313"/>
            <a:ext cx="20160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6" name="Google Shape;166;p1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fmla="val 790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 txBox="1"/>
          <p:nvPr>
            <p:ph type="title"/>
          </p:nvPr>
        </p:nvSpPr>
        <p:spPr>
          <a:xfrm flipH="1">
            <a:off x="4668775" y="1294650"/>
            <a:ext cx="3609600" cy="14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1" type="subTitle"/>
          </p:nvPr>
        </p:nvSpPr>
        <p:spPr>
          <a:xfrm flipH="1">
            <a:off x="4948375" y="2831250"/>
            <a:ext cx="33300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71" name="Google Shape;171;p16"/>
          <p:cNvGrpSpPr/>
          <p:nvPr/>
        </p:nvGrpSpPr>
        <p:grpSpPr>
          <a:xfrm flipH="1" rot="10800000">
            <a:off x="270750" y="253149"/>
            <a:ext cx="8627325" cy="4036194"/>
            <a:chOff x="270750" y="305956"/>
            <a:chExt cx="8627325" cy="4036194"/>
          </a:xfrm>
        </p:grpSpPr>
        <p:sp>
          <p:nvSpPr>
            <p:cNvPr id="172" name="Google Shape;172;p16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7218275" y="360574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8325975" y="2965824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495713" y="3142275"/>
              <a:ext cx="520200" cy="5208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5245438" y="3663063"/>
              <a:ext cx="520200" cy="5208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6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fmla="val 790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 txBox="1"/>
          <p:nvPr>
            <p:ph idx="1" type="subTitle"/>
          </p:nvPr>
        </p:nvSpPr>
        <p:spPr>
          <a:xfrm>
            <a:off x="2680650" y="2075675"/>
            <a:ext cx="18744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17"/>
          <p:cNvSpPr txBox="1"/>
          <p:nvPr>
            <p:ph idx="2" type="subTitle"/>
          </p:nvPr>
        </p:nvSpPr>
        <p:spPr>
          <a:xfrm>
            <a:off x="2566350" y="1676917"/>
            <a:ext cx="21030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3" name="Google Shape;183;p17"/>
          <p:cNvSpPr txBox="1"/>
          <p:nvPr>
            <p:ph idx="3" type="subTitle"/>
          </p:nvPr>
        </p:nvSpPr>
        <p:spPr>
          <a:xfrm>
            <a:off x="6332025" y="1676917"/>
            <a:ext cx="21030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4" name="Google Shape;184;p17"/>
          <p:cNvSpPr txBox="1"/>
          <p:nvPr>
            <p:ph idx="4" type="subTitle"/>
          </p:nvPr>
        </p:nvSpPr>
        <p:spPr>
          <a:xfrm>
            <a:off x="708975" y="2741125"/>
            <a:ext cx="21030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5" name="Google Shape;185;p17"/>
          <p:cNvSpPr txBox="1"/>
          <p:nvPr>
            <p:ph idx="5" type="subTitle"/>
          </p:nvPr>
        </p:nvSpPr>
        <p:spPr>
          <a:xfrm>
            <a:off x="4446075" y="2742409"/>
            <a:ext cx="21030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6" name="Google Shape;186;p17"/>
          <p:cNvSpPr txBox="1"/>
          <p:nvPr>
            <p:ph idx="6" type="subTitle"/>
          </p:nvPr>
        </p:nvSpPr>
        <p:spPr>
          <a:xfrm>
            <a:off x="6446325" y="2075675"/>
            <a:ext cx="18744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7"/>
          <p:cNvSpPr txBox="1"/>
          <p:nvPr>
            <p:ph idx="7" type="subTitle"/>
          </p:nvPr>
        </p:nvSpPr>
        <p:spPr>
          <a:xfrm>
            <a:off x="823275" y="3136256"/>
            <a:ext cx="18744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" name="Google Shape;188;p17"/>
          <p:cNvSpPr txBox="1"/>
          <p:nvPr>
            <p:ph idx="8" type="subTitle"/>
          </p:nvPr>
        </p:nvSpPr>
        <p:spPr>
          <a:xfrm>
            <a:off x="4560375" y="3136256"/>
            <a:ext cx="18744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9" name="Google Shape;189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90" name="Google Shape;190;p17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91" name="Google Shape;191;p17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2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fmla="val 790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 txBox="1"/>
          <p:nvPr>
            <p:ph idx="1" type="subTitle"/>
          </p:nvPr>
        </p:nvSpPr>
        <p:spPr>
          <a:xfrm>
            <a:off x="4795550" y="1203875"/>
            <a:ext cx="3246600" cy="50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97" name="Google Shape;197;p18"/>
          <p:cNvSpPr txBox="1"/>
          <p:nvPr>
            <p:ph idx="2" type="subTitle"/>
          </p:nvPr>
        </p:nvSpPr>
        <p:spPr>
          <a:xfrm>
            <a:off x="1115300" y="1208688"/>
            <a:ext cx="3246600" cy="50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98" name="Google Shape;198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9" name="Google Shape;199;p18"/>
          <p:cNvSpPr txBox="1"/>
          <p:nvPr>
            <p:ph idx="3" type="subTitle"/>
          </p:nvPr>
        </p:nvSpPr>
        <p:spPr>
          <a:xfrm>
            <a:off x="4795550" y="1855683"/>
            <a:ext cx="3246600" cy="20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00" name="Google Shape;200;p18"/>
          <p:cNvSpPr txBox="1"/>
          <p:nvPr>
            <p:ph idx="4" type="subTitle"/>
          </p:nvPr>
        </p:nvSpPr>
        <p:spPr>
          <a:xfrm>
            <a:off x="1115300" y="1855683"/>
            <a:ext cx="3246600" cy="20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201" name="Google Shape;201;p18"/>
          <p:cNvGrpSpPr/>
          <p:nvPr/>
        </p:nvGrpSpPr>
        <p:grpSpPr>
          <a:xfrm>
            <a:off x="270750" y="-561264"/>
            <a:ext cx="8627325" cy="4964025"/>
            <a:chOff x="270750" y="-561264"/>
            <a:chExt cx="8627325" cy="4964025"/>
          </a:xfrm>
        </p:grpSpPr>
        <p:grpSp>
          <p:nvGrpSpPr>
            <p:cNvPr id="202" name="Google Shape;202;p18"/>
            <p:cNvGrpSpPr/>
            <p:nvPr/>
          </p:nvGrpSpPr>
          <p:grpSpPr>
            <a:xfrm flipH="1" rot="10800000">
              <a:off x="270750" y="253149"/>
              <a:ext cx="8627325" cy="4149612"/>
              <a:chOff x="270750" y="192538"/>
              <a:chExt cx="8627325" cy="4149612"/>
            </a:xfrm>
          </p:grpSpPr>
          <p:sp>
            <p:nvSpPr>
              <p:cNvPr id="203" name="Google Shape;203;p18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fmla="val 15949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fmla="val 15949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>
                <a:off x="7218275" y="360574"/>
                <a:ext cx="572100" cy="572700"/>
              </a:xfrm>
              <a:prstGeom prst="donut">
                <a:avLst>
                  <a:gd fmla="val 15949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fmla="val 15949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817013" y="192538"/>
                <a:ext cx="520200" cy="520800"/>
              </a:xfrm>
              <a:prstGeom prst="donut">
                <a:avLst>
                  <a:gd fmla="val 15949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>
                <a:off x="1337220" y="250706"/>
                <a:ext cx="293700" cy="294000"/>
              </a:xfrm>
              <a:prstGeom prst="donut">
                <a:avLst>
                  <a:gd fmla="val 15949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9" name="Google Shape;209;p18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fmla="val 10247770" name="adj1"/>
                <a:gd fmla="val 21057893" name="adj2"/>
                <a:gd fmla="val 12924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SECTION_TITLE_AND_DESCRIPTION_1_1_3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fmla="val 790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 txBox="1"/>
          <p:nvPr>
            <p:ph type="title"/>
          </p:nvPr>
        </p:nvSpPr>
        <p:spPr>
          <a:xfrm>
            <a:off x="923550" y="1265863"/>
            <a:ext cx="219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3" name="Google Shape;213;p19"/>
          <p:cNvSpPr txBox="1"/>
          <p:nvPr>
            <p:ph idx="1" type="subTitle"/>
          </p:nvPr>
        </p:nvSpPr>
        <p:spPr>
          <a:xfrm>
            <a:off x="790650" y="1713125"/>
            <a:ext cx="23238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4" name="Google Shape;214;p19"/>
          <p:cNvSpPr txBox="1"/>
          <p:nvPr>
            <p:ph idx="2" type="title"/>
          </p:nvPr>
        </p:nvSpPr>
        <p:spPr>
          <a:xfrm>
            <a:off x="923550" y="2668141"/>
            <a:ext cx="219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5" name="Google Shape;215;p19"/>
          <p:cNvSpPr txBox="1"/>
          <p:nvPr>
            <p:ph idx="3" type="subTitle"/>
          </p:nvPr>
        </p:nvSpPr>
        <p:spPr>
          <a:xfrm>
            <a:off x="790650" y="3115418"/>
            <a:ext cx="23238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9"/>
          <p:cNvSpPr txBox="1"/>
          <p:nvPr>
            <p:ph idx="4" type="title"/>
          </p:nvPr>
        </p:nvSpPr>
        <p:spPr>
          <a:xfrm>
            <a:off x="6029625" y="1265863"/>
            <a:ext cx="219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7" name="Google Shape;217;p19"/>
          <p:cNvSpPr txBox="1"/>
          <p:nvPr>
            <p:ph idx="5" type="subTitle"/>
          </p:nvPr>
        </p:nvSpPr>
        <p:spPr>
          <a:xfrm>
            <a:off x="6029625" y="1713125"/>
            <a:ext cx="23238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8" name="Google Shape;218;p19"/>
          <p:cNvSpPr txBox="1"/>
          <p:nvPr>
            <p:ph idx="6" type="title"/>
          </p:nvPr>
        </p:nvSpPr>
        <p:spPr>
          <a:xfrm>
            <a:off x="6029625" y="2668143"/>
            <a:ext cx="219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9" name="Google Shape;219;p19"/>
          <p:cNvSpPr txBox="1"/>
          <p:nvPr>
            <p:ph idx="7" type="subTitle"/>
          </p:nvPr>
        </p:nvSpPr>
        <p:spPr>
          <a:xfrm>
            <a:off x="6029625" y="3115418"/>
            <a:ext cx="23238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0" name="Google Shape;220;p19"/>
          <p:cNvSpPr txBox="1"/>
          <p:nvPr>
            <p:ph idx="8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21" name="Google Shape;221;p19"/>
          <p:cNvGrpSpPr/>
          <p:nvPr/>
        </p:nvGrpSpPr>
        <p:grpSpPr>
          <a:xfrm>
            <a:off x="270750" y="-561264"/>
            <a:ext cx="8627325" cy="2190739"/>
            <a:chOff x="270750" y="-561264"/>
            <a:chExt cx="8627325" cy="2190739"/>
          </a:xfrm>
        </p:grpSpPr>
        <p:grpSp>
          <p:nvGrpSpPr>
            <p:cNvPr id="222" name="Google Shape;222;p19"/>
            <p:cNvGrpSpPr/>
            <p:nvPr/>
          </p:nvGrpSpPr>
          <p:grpSpPr>
            <a:xfrm flipH="1" rot="10800000">
              <a:off x="270750" y="253149"/>
              <a:ext cx="8627325" cy="1376326"/>
              <a:chOff x="270750" y="2965824"/>
              <a:chExt cx="8627325" cy="1376326"/>
            </a:xfrm>
          </p:grpSpPr>
          <p:sp>
            <p:nvSpPr>
              <p:cNvPr id="223" name="Google Shape;223;p19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fmla="val 15949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fmla="val 15949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fmla="val 15949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6" name="Google Shape;226;p19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fmla="val 10247770" name="adj1"/>
                <a:gd fmla="val 21057893" name="adj2"/>
                <a:gd fmla="val 12924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ONLY_2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fmla="val 790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30" name="Google Shape;230;p20"/>
          <p:cNvGrpSpPr/>
          <p:nvPr/>
        </p:nvGrpSpPr>
        <p:grpSpPr>
          <a:xfrm>
            <a:off x="193224" y="250521"/>
            <a:ext cx="8719077" cy="4083144"/>
            <a:chOff x="193224" y="250521"/>
            <a:chExt cx="8719077" cy="4083144"/>
          </a:xfrm>
        </p:grpSpPr>
        <p:sp>
          <p:nvSpPr>
            <p:cNvPr id="231" name="Google Shape;231;p20"/>
            <p:cNvSpPr/>
            <p:nvPr/>
          </p:nvSpPr>
          <p:spPr>
            <a:xfrm>
              <a:off x="1717228" y="1859301"/>
              <a:ext cx="470400" cy="4704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8291625" y="4138665"/>
              <a:ext cx="194700" cy="195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8490521" y="250521"/>
              <a:ext cx="379500" cy="3798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193224" y="1617493"/>
              <a:ext cx="241500" cy="2418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8532801" y="3929875"/>
              <a:ext cx="379500" cy="3798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20"/>
          <p:cNvSpPr txBox="1"/>
          <p:nvPr>
            <p:ph idx="1" type="subTitle"/>
          </p:nvPr>
        </p:nvSpPr>
        <p:spPr>
          <a:xfrm>
            <a:off x="2522250" y="1086450"/>
            <a:ext cx="4099500" cy="28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37" name="Google Shape;237;p20"/>
          <p:cNvGrpSpPr/>
          <p:nvPr/>
        </p:nvGrpSpPr>
        <p:grpSpPr>
          <a:xfrm flipH="1" rot="10800000">
            <a:off x="604125" y="1056775"/>
            <a:ext cx="8370150" cy="3635150"/>
            <a:chOff x="604125" y="-96626"/>
            <a:chExt cx="8370150" cy="3635150"/>
          </a:xfrm>
        </p:grpSpPr>
        <p:sp>
          <p:nvSpPr>
            <p:cNvPr id="238" name="Google Shape;238;p20"/>
            <p:cNvSpPr/>
            <p:nvPr/>
          </p:nvSpPr>
          <p:spPr>
            <a:xfrm>
              <a:off x="604125" y="2581400"/>
              <a:ext cx="572100" cy="5721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8063025" y="2790850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7246850" y="-96626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8402175" y="2965824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758713" y="43488"/>
              <a:ext cx="520200" cy="5208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fmla="val 790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flipH="1">
            <a:off x="1076330" y="3499180"/>
            <a:ext cx="6991339" cy="1329929"/>
            <a:chOff x="404800" y="1010238"/>
            <a:chExt cx="8208688" cy="1561500"/>
          </a:xfrm>
        </p:grpSpPr>
        <p:sp>
          <p:nvSpPr>
            <p:cNvPr id="20" name="Google Shape;20;p3"/>
            <p:cNvSpPr/>
            <p:nvPr/>
          </p:nvSpPr>
          <p:spPr>
            <a:xfrm>
              <a:off x="2560391" y="1010238"/>
              <a:ext cx="1189800" cy="11898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 flipH="1">
            <a:off x="3408602" y="765505"/>
            <a:ext cx="1013400" cy="1013400"/>
          </a:xfrm>
          <a:prstGeom prst="donut">
            <a:avLst>
              <a:gd fmla="val 1594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26" name="Google Shape;26;p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3"/>
          <p:cNvSpPr txBox="1"/>
          <p:nvPr>
            <p:ph type="title"/>
          </p:nvPr>
        </p:nvSpPr>
        <p:spPr>
          <a:xfrm>
            <a:off x="1887000" y="1732200"/>
            <a:ext cx="5370000" cy="16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fmla="val 790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7" name="Google Shape;247;p21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48" name="Google Shape;248;p21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fmla="val 790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59" name="Google Shape;259;p22"/>
          <p:cNvGrpSpPr/>
          <p:nvPr/>
        </p:nvGrpSpPr>
        <p:grpSpPr>
          <a:xfrm flipH="1">
            <a:off x="366000" y="253149"/>
            <a:ext cx="8563397" cy="4105938"/>
            <a:chOff x="536166" y="253149"/>
            <a:chExt cx="8563397" cy="4105938"/>
          </a:xfrm>
        </p:grpSpPr>
        <p:sp>
          <p:nvSpPr>
            <p:cNvPr id="260" name="Google Shape;260;p22"/>
            <p:cNvSpPr/>
            <p:nvPr/>
          </p:nvSpPr>
          <p:spPr>
            <a:xfrm>
              <a:off x="536166" y="349650"/>
              <a:ext cx="860700" cy="860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723100" y="3131600"/>
              <a:ext cx="572100" cy="5721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8466300" y="253149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3585300" y="2542838"/>
              <a:ext cx="520200" cy="5208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5778038" y="1319738"/>
              <a:ext cx="520200" cy="5208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fmla="val 790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71" name="Google Shape;271;p23"/>
          <p:cNvGrpSpPr/>
          <p:nvPr/>
        </p:nvGrpSpPr>
        <p:grpSpPr>
          <a:xfrm flipH="1">
            <a:off x="290300" y="219124"/>
            <a:ext cx="8687224" cy="4649838"/>
            <a:chOff x="412338" y="27249"/>
            <a:chExt cx="8687224" cy="4649838"/>
          </a:xfrm>
        </p:grpSpPr>
        <p:sp>
          <p:nvSpPr>
            <p:cNvPr id="272" name="Google Shape;272;p23"/>
            <p:cNvSpPr/>
            <p:nvPr/>
          </p:nvSpPr>
          <p:spPr>
            <a:xfrm>
              <a:off x="412338" y="904050"/>
              <a:ext cx="687300" cy="6873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959150" y="3978250"/>
              <a:ext cx="572100" cy="5721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7399500" y="27249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6661875" y="4156288"/>
              <a:ext cx="520200" cy="5208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_1_1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fmla="val 790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 txBox="1"/>
          <p:nvPr>
            <p:ph type="title"/>
          </p:nvPr>
        </p:nvSpPr>
        <p:spPr>
          <a:xfrm>
            <a:off x="2676900" y="745875"/>
            <a:ext cx="3790200" cy="7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2" name="Google Shape;282;p24"/>
          <p:cNvSpPr txBox="1"/>
          <p:nvPr>
            <p:ph idx="1" type="subTitle"/>
          </p:nvPr>
        </p:nvSpPr>
        <p:spPr>
          <a:xfrm>
            <a:off x="2983301" y="1546125"/>
            <a:ext cx="3177300" cy="1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4"/>
          <p:cNvSpPr txBox="1"/>
          <p:nvPr/>
        </p:nvSpPr>
        <p:spPr>
          <a:xfrm>
            <a:off x="2905650" y="3292575"/>
            <a:ext cx="33327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4" name="Google Shape;284;p24"/>
          <p:cNvSpPr/>
          <p:nvPr/>
        </p:nvSpPr>
        <p:spPr>
          <a:xfrm>
            <a:off x="6648388" y="2571750"/>
            <a:ext cx="1189800" cy="1189800"/>
          </a:xfrm>
          <a:prstGeom prst="donut">
            <a:avLst>
              <a:gd fmla="val 1594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2206275" y="3477100"/>
            <a:ext cx="572100" cy="572100"/>
          </a:xfrm>
          <a:prstGeom prst="donut">
            <a:avLst>
              <a:gd fmla="val 1594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8301150" y="4048150"/>
            <a:ext cx="293700" cy="294000"/>
          </a:xfrm>
          <a:prstGeom prst="donut">
            <a:avLst>
              <a:gd fmla="val 1594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6435375" y="272899"/>
            <a:ext cx="572100" cy="572700"/>
          </a:xfrm>
          <a:prstGeom prst="donut">
            <a:avLst>
              <a:gd fmla="val 1594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886950" y="1064474"/>
            <a:ext cx="572100" cy="572700"/>
          </a:xfrm>
          <a:prstGeom prst="donut">
            <a:avLst>
              <a:gd fmla="val 1594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1409475" y="2378025"/>
            <a:ext cx="520200" cy="520800"/>
          </a:xfrm>
          <a:prstGeom prst="donut">
            <a:avLst>
              <a:gd fmla="val 1594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8168788" y="1677663"/>
            <a:ext cx="520200" cy="520800"/>
          </a:xfrm>
          <a:prstGeom prst="donut">
            <a:avLst>
              <a:gd fmla="val 1594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632520" y="1546131"/>
            <a:ext cx="293700" cy="294000"/>
          </a:xfrm>
          <a:prstGeom prst="donut">
            <a:avLst>
              <a:gd fmla="val 1594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ONLY_1_2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fmla="val 790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25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95" name="Google Shape;295;p25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ONLY_1_1_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fmla="val 790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26"/>
          <p:cNvGrpSpPr/>
          <p:nvPr/>
        </p:nvGrpSpPr>
        <p:grpSpPr>
          <a:xfrm flipH="1">
            <a:off x="366000" y="253149"/>
            <a:ext cx="8563397" cy="4105938"/>
            <a:chOff x="536166" y="253149"/>
            <a:chExt cx="8563397" cy="4105938"/>
          </a:xfrm>
        </p:grpSpPr>
        <p:sp>
          <p:nvSpPr>
            <p:cNvPr id="306" name="Google Shape;306;p26"/>
            <p:cNvSpPr/>
            <p:nvPr/>
          </p:nvSpPr>
          <p:spPr>
            <a:xfrm>
              <a:off x="536166" y="349650"/>
              <a:ext cx="860700" cy="860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723100" y="3131600"/>
              <a:ext cx="572100" cy="5721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8466300" y="253149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585300" y="2542838"/>
              <a:ext cx="520200" cy="5208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5778038" y="1319738"/>
              <a:ext cx="520200" cy="5208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ONLY_1_1_1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fmla="val 790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27"/>
          <p:cNvGrpSpPr/>
          <p:nvPr/>
        </p:nvGrpSpPr>
        <p:grpSpPr>
          <a:xfrm flipH="1">
            <a:off x="290300" y="219124"/>
            <a:ext cx="8687224" cy="4649838"/>
            <a:chOff x="412338" y="27249"/>
            <a:chExt cx="8687224" cy="4649838"/>
          </a:xfrm>
        </p:grpSpPr>
        <p:sp>
          <p:nvSpPr>
            <p:cNvPr id="317" name="Google Shape;317;p27"/>
            <p:cNvSpPr/>
            <p:nvPr/>
          </p:nvSpPr>
          <p:spPr>
            <a:xfrm>
              <a:off x="412338" y="904050"/>
              <a:ext cx="687300" cy="6873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959150" y="3978250"/>
              <a:ext cx="572100" cy="5721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7399500" y="27249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6661875" y="4156288"/>
              <a:ext cx="520200" cy="5208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fmla="val 790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28"/>
          <p:cNvGrpSpPr/>
          <p:nvPr/>
        </p:nvGrpSpPr>
        <p:grpSpPr>
          <a:xfrm>
            <a:off x="270750" y="-561264"/>
            <a:ext cx="8627325" cy="4964025"/>
            <a:chOff x="270750" y="-561264"/>
            <a:chExt cx="8627325" cy="4964025"/>
          </a:xfrm>
        </p:grpSpPr>
        <p:grpSp>
          <p:nvGrpSpPr>
            <p:cNvPr id="327" name="Google Shape;327;p28"/>
            <p:cNvGrpSpPr/>
            <p:nvPr/>
          </p:nvGrpSpPr>
          <p:grpSpPr>
            <a:xfrm flipH="1" rot="10800000">
              <a:off x="270750" y="253149"/>
              <a:ext cx="8627325" cy="4149612"/>
              <a:chOff x="270750" y="192538"/>
              <a:chExt cx="8627325" cy="4149612"/>
            </a:xfrm>
          </p:grpSpPr>
          <p:sp>
            <p:nvSpPr>
              <p:cNvPr id="328" name="Google Shape;328;p28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fmla="val 15949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fmla="val 15949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7218275" y="360574"/>
                <a:ext cx="572100" cy="572700"/>
              </a:xfrm>
              <a:prstGeom prst="donut">
                <a:avLst>
                  <a:gd fmla="val 15949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fmla="val 15949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817013" y="192538"/>
                <a:ext cx="520200" cy="520800"/>
              </a:xfrm>
              <a:prstGeom prst="donut">
                <a:avLst>
                  <a:gd fmla="val 15949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1337220" y="250706"/>
                <a:ext cx="293700" cy="294000"/>
              </a:xfrm>
              <a:prstGeom prst="donut">
                <a:avLst>
                  <a:gd fmla="val 15949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4" name="Google Shape;334;p28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fmla="val 10247770" name="adj1"/>
                <a:gd fmla="val 21057893" name="adj2"/>
                <a:gd fmla="val 12924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g trình bày chứa tiêu đề 1">
  <p:cSld name="TITLE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9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9"/>
          <p:cNvSpPr/>
          <p:nvPr/>
        </p:nvSpPr>
        <p:spPr>
          <a:xfrm>
            <a:off x="3578422" y="1908421"/>
            <a:ext cx="5764991" cy="3235031"/>
          </a:xfrm>
          <a:custGeom>
            <a:rect b="b" l="l" r="r" t="t"/>
            <a:pathLst>
              <a:path extrusionOk="0" h="46621" w="83081">
                <a:moveTo>
                  <a:pt x="48389" y="1"/>
                </a:moveTo>
                <a:cubicBezTo>
                  <a:pt x="45219" y="1"/>
                  <a:pt x="41977" y="868"/>
                  <a:pt x="38886" y="1737"/>
                </a:cubicBezTo>
                <a:cubicBezTo>
                  <a:pt x="34720" y="2908"/>
                  <a:pt x="30498" y="4104"/>
                  <a:pt x="26782" y="6323"/>
                </a:cubicBezTo>
                <a:cubicBezTo>
                  <a:pt x="24136" y="7902"/>
                  <a:pt x="21809" y="9968"/>
                  <a:pt x="19661" y="12179"/>
                </a:cubicBezTo>
                <a:cubicBezTo>
                  <a:pt x="16806" y="15116"/>
                  <a:pt x="14131" y="18578"/>
                  <a:pt x="13677" y="22649"/>
                </a:cubicBezTo>
                <a:cubicBezTo>
                  <a:pt x="13419" y="24965"/>
                  <a:pt x="13807" y="27609"/>
                  <a:pt x="12257" y="29347"/>
                </a:cubicBezTo>
                <a:cubicBezTo>
                  <a:pt x="11261" y="30462"/>
                  <a:pt x="9721" y="30871"/>
                  <a:pt x="8361" y="31490"/>
                </a:cubicBezTo>
                <a:cubicBezTo>
                  <a:pt x="2936" y="33954"/>
                  <a:pt x="0" y="40846"/>
                  <a:pt x="1980" y="46465"/>
                </a:cubicBezTo>
                <a:lnTo>
                  <a:pt x="83081" y="46621"/>
                </a:lnTo>
                <a:cubicBezTo>
                  <a:pt x="82844" y="39105"/>
                  <a:pt x="82374" y="31484"/>
                  <a:pt x="79943" y="24368"/>
                </a:cubicBezTo>
                <a:cubicBezTo>
                  <a:pt x="77512" y="17252"/>
                  <a:pt x="72871" y="10601"/>
                  <a:pt x="66136" y="7257"/>
                </a:cubicBezTo>
                <a:cubicBezTo>
                  <a:pt x="64299" y="6345"/>
                  <a:pt x="62340" y="5692"/>
                  <a:pt x="60509" y="4766"/>
                </a:cubicBezTo>
                <a:cubicBezTo>
                  <a:pt x="57876" y="3434"/>
                  <a:pt x="55509" y="1541"/>
                  <a:pt x="52701" y="637"/>
                </a:cubicBezTo>
                <a:cubicBezTo>
                  <a:pt x="51293" y="185"/>
                  <a:pt x="49848" y="1"/>
                  <a:pt x="483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8282650" y="708250"/>
            <a:ext cx="141350" cy="100975"/>
          </a:xfrm>
          <a:custGeom>
            <a:rect b="b" l="l" r="r" t="t"/>
            <a:pathLst>
              <a:path extrusionOk="0" h="4039" w="5654">
                <a:moveTo>
                  <a:pt x="3466" y="0"/>
                </a:moveTo>
                <a:cubicBezTo>
                  <a:pt x="3215" y="0"/>
                  <a:pt x="2961" y="38"/>
                  <a:pt x="2722" y="107"/>
                </a:cubicBezTo>
                <a:cubicBezTo>
                  <a:pt x="1998" y="315"/>
                  <a:pt x="1373" y="773"/>
                  <a:pt x="784" y="1243"/>
                </a:cubicBezTo>
                <a:lnTo>
                  <a:pt x="848" y="1243"/>
                </a:lnTo>
                <a:lnTo>
                  <a:pt x="848" y="1243"/>
                </a:lnTo>
                <a:cubicBezTo>
                  <a:pt x="357" y="1351"/>
                  <a:pt x="1" y="1976"/>
                  <a:pt x="126" y="2501"/>
                </a:cubicBezTo>
                <a:cubicBezTo>
                  <a:pt x="275" y="3126"/>
                  <a:pt x="863" y="3549"/>
                  <a:pt x="1461" y="3782"/>
                </a:cubicBezTo>
                <a:cubicBezTo>
                  <a:pt x="1884" y="3948"/>
                  <a:pt x="2348" y="4038"/>
                  <a:pt x="2805" y="4038"/>
                </a:cubicBezTo>
                <a:cubicBezTo>
                  <a:pt x="3462" y="4038"/>
                  <a:pt x="4106" y="3852"/>
                  <a:pt x="4606" y="3432"/>
                </a:cubicBezTo>
                <a:cubicBezTo>
                  <a:pt x="5453" y="2719"/>
                  <a:pt x="5653" y="1260"/>
                  <a:pt x="4849" y="500"/>
                </a:cubicBezTo>
                <a:cubicBezTo>
                  <a:pt x="4481" y="153"/>
                  <a:pt x="3977" y="0"/>
                  <a:pt x="3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8465125" y="1661375"/>
            <a:ext cx="292400" cy="161050"/>
          </a:xfrm>
          <a:custGeom>
            <a:rect b="b" l="l" r="r" t="t"/>
            <a:pathLst>
              <a:path extrusionOk="0" h="6442" w="11696">
                <a:moveTo>
                  <a:pt x="7175" y="0"/>
                </a:moveTo>
                <a:cubicBezTo>
                  <a:pt x="6937" y="0"/>
                  <a:pt x="6700" y="9"/>
                  <a:pt x="6466" y="23"/>
                </a:cubicBezTo>
                <a:cubicBezTo>
                  <a:pt x="4028" y="322"/>
                  <a:pt x="1996" y="451"/>
                  <a:pt x="1107" y="1428"/>
                </a:cubicBezTo>
                <a:cubicBezTo>
                  <a:pt x="468" y="2130"/>
                  <a:pt x="0" y="3067"/>
                  <a:pt x="145" y="4006"/>
                </a:cubicBezTo>
                <a:cubicBezTo>
                  <a:pt x="298" y="5003"/>
                  <a:pt x="1125" y="5798"/>
                  <a:pt x="2068" y="6152"/>
                </a:cubicBezTo>
                <a:cubicBezTo>
                  <a:pt x="2637" y="6365"/>
                  <a:pt x="3241" y="6441"/>
                  <a:pt x="3849" y="6441"/>
                </a:cubicBezTo>
                <a:cubicBezTo>
                  <a:pt x="4252" y="6441"/>
                  <a:pt x="4656" y="6408"/>
                  <a:pt x="5054" y="6358"/>
                </a:cubicBezTo>
                <a:cubicBezTo>
                  <a:pt x="6624" y="6160"/>
                  <a:pt x="8165" y="5720"/>
                  <a:pt x="9602" y="5054"/>
                </a:cubicBezTo>
                <a:cubicBezTo>
                  <a:pt x="10099" y="4824"/>
                  <a:pt x="10601" y="4554"/>
                  <a:pt x="10930" y="4116"/>
                </a:cubicBezTo>
                <a:cubicBezTo>
                  <a:pt x="11695" y="3096"/>
                  <a:pt x="11176" y="1518"/>
                  <a:pt x="10139" y="778"/>
                </a:cubicBezTo>
                <a:cubicBezTo>
                  <a:pt x="9291" y="173"/>
                  <a:pt x="8229" y="0"/>
                  <a:pt x="71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 txBox="1"/>
          <p:nvPr>
            <p:ph idx="1" type="subTitle"/>
          </p:nvPr>
        </p:nvSpPr>
        <p:spPr>
          <a:xfrm rot="-546">
            <a:off x="720000" y="295973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1" name="Google Shape;341;p29"/>
          <p:cNvSpPr txBox="1"/>
          <p:nvPr>
            <p:ph type="ctrTitle"/>
          </p:nvPr>
        </p:nvSpPr>
        <p:spPr>
          <a:xfrm>
            <a:off x="720000" y="997200"/>
            <a:ext cx="47403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rgbClr val="191919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>
                <a:solidFill>
                  <a:srgbClr val="191919"/>
                </a:solidFill>
              </a:defRPr>
            </a:lvl9pPr>
          </a:lstStyle>
          <a:p/>
        </p:txBody>
      </p:sp>
      <p:grpSp>
        <p:nvGrpSpPr>
          <p:cNvPr id="342" name="Google Shape;342;p29"/>
          <p:cNvGrpSpPr/>
          <p:nvPr/>
        </p:nvGrpSpPr>
        <p:grpSpPr>
          <a:xfrm>
            <a:off x="0" y="4183124"/>
            <a:ext cx="9144013" cy="956945"/>
            <a:chOff x="0" y="4183124"/>
            <a:chExt cx="9144013" cy="956945"/>
          </a:xfrm>
        </p:grpSpPr>
        <p:sp>
          <p:nvSpPr>
            <p:cNvPr id="343" name="Google Shape;343;p29"/>
            <p:cNvSpPr/>
            <p:nvPr/>
          </p:nvSpPr>
          <p:spPr>
            <a:xfrm>
              <a:off x="0" y="4183124"/>
              <a:ext cx="9144013" cy="956945"/>
            </a:xfrm>
            <a:custGeom>
              <a:rect b="b" l="l" r="r" t="t"/>
              <a:pathLst>
                <a:path extrusionOk="0" h="17797" w="203189">
                  <a:moveTo>
                    <a:pt x="0" y="0"/>
                  </a:moveTo>
                  <a:lnTo>
                    <a:pt x="203189" y="0"/>
                  </a:lnTo>
                  <a:lnTo>
                    <a:pt x="203189" y="17796"/>
                  </a:lnTo>
                  <a:lnTo>
                    <a:pt x="0" y="177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2411334" y="4932371"/>
              <a:ext cx="5899513" cy="207660"/>
            </a:xfrm>
            <a:custGeom>
              <a:rect b="b" l="l" r="r" t="t"/>
              <a:pathLst>
                <a:path extrusionOk="0" h="3862" w="131093">
                  <a:moveTo>
                    <a:pt x="4218" y="1"/>
                  </a:moveTo>
                  <a:lnTo>
                    <a:pt x="0" y="3861"/>
                  </a:lnTo>
                  <a:lnTo>
                    <a:pt x="131093" y="3861"/>
                  </a:lnTo>
                  <a:lnTo>
                    <a:pt x="12022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2713116" y="4589443"/>
              <a:ext cx="3370732" cy="104368"/>
            </a:xfrm>
            <a:custGeom>
              <a:rect b="b" l="l" r="r" t="t"/>
              <a:pathLst>
                <a:path extrusionOk="0" h="1941" w="74901">
                  <a:moveTo>
                    <a:pt x="0" y="1940"/>
                  </a:moveTo>
                  <a:lnTo>
                    <a:pt x="2799" y="4"/>
                  </a:lnTo>
                  <a:lnTo>
                    <a:pt x="70787" y="0"/>
                  </a:lnTo>
                  <a:lnTo>
                    <a:pt x="74900" y="19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902692" y="4248989"/>
              <a:ext cx="3569778" cy="92538"/>
            </a:xfrm>
            <a:custGeom>
              <a:rect b="b" l="l" r="r" t="t"/>
              <a:pathLst>
                <a:path extrusionOk="0" h="1721" w="79324">
                  <a:moveTo>
                    <a:pt x="1" y="1720"/>
                  </a:moveTo>
                  <a:lnTo>
                    <a:pt x="79324" y="1488"/>
                  </a:lnTo>
                  <a:lnTo>
                    <a:pt x="79324" y="0"/>
                  </a:lnTo>
                  <a:lnTo>
                    <a:pt x="5399" y="33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5422857" y="4305498"/>
              <a:ext cx="3236310" cy="76837"/>
            </a:xfrm>
            <a:custGeom>
              <a:rect b="b" l="l" r="r" t="t"/>
              <a:pathLst>
                <a:path extrusionOk="0" h="1429" w="71914">
                  <a:moveTo>
                    <a:pt x="0" y="358"/>
                  </a:moveTo>
                  <a:lnTo>
                    <a:pt x="68174" y="1"/>
                  </a:lnTo>
                  <a:lnTo>
                    <a:pt x="71913" y="1361"/>
                  </a:lnTo>
                  <a:lnTo>
                    <a:pt x="1019" y="142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0" y="4867098"/>
              <a:ext cx="3456192" cy="65331"/>
            </a:xfrm>
            <a:custGeom>
              <a:rect b="b" l="l" r="r" t="t"/>
              <a:pathLst>
                <a:path extrusionOk="0" h="1215" w="76800">
                  <a:moveTo>
                    <a:pt x="76031" y="1215"/>
                  </a:moveTo>
                  <a:lnTo>
                    <a:pt x="76800" y="1"/>
                  </a:lnTo>
                  <a:lnTo>
                    <a:pt x="0" y="1"/>
                  </a:lnTo>
                  <a:lnTo>
                    <a:pt x="0" y="121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3421490" y="4685633"/>
              <a:ext cx="3058955" cy="246804"/>
            </a:xfrm>
            <a:custGeom>
              <a:rect b="b" l="l" r="r" t="t"/>
              <a:pathLst>
                <a:path extrusionOk="0" h="4590" w="67973">
                  <a:moveTo>
                    <a:pt x="59159" y="151"/>
                  </a:moveTo>
                  <a:lnTo>
                    <a:pt x="67972" y="4590"/>
                  </a:lnTo>
                  <a:lnTo>
                    <a:pt x="1" y="4590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5846415" y="4522127"/>
              <a:ext cx="3297513" cy="67374"/>
            </a:xfrm>
            <a:custGeom>
              <a:rect b="b" l="l" r="r" t="t"/>
              <a:pathLst>
                <a:path extrusionOk="0" h="1253" w="73274">
                  <a:moveTo>
                    <a:pt x="1161" y="1252"/>
                  </a:moveTo>
                  <a:lnTo>
                    <a:pt x="73274" y="712"/>
                  </a:lnTo>
                  <a:lnTo>
                    <a:pt x="73274" y="0"/>
                  </a:lnTo>
                  <a:lnTo>
                    <a:pt x="1" y="64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7320675" y="4192372"/>
              <a:ext cx="1170155" cy="119262"/>
            </a:xfrm>
            <a:custGeom>
              <a:rect b="b" l="l" r="r" t="t"/>
              <a:pathLst>
                <a:path extrusionOk="0" h="2218" w="26002">
                  <a:moveTo>
                    <a:pt x="26002" y="2105"/>
                  </a:moveTo>
                  <a:lnTo>
                    <a:pt x="20502" y="1"/>
                  </a:lnTo>
                  <a:lnTo>
                    <a:pt x="1" y="157"/>
                  </a:lnTo>
                  <a:lnTo>
                    <a:pt x="4527" y="221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2880298" y="4192372"/>
              <a:ext cx="2339545" cy="113186"/>
            </a:xfrm>
            <a:custGeom>
              <a:rect b="b" l="l" r="r" t="t"/>
              <a:pathLst>
                <a:path extrusionOk="0" h="2105" w="51987">
                  <a:moveTo>
                    <a:pt x="51987" y="2105"/>
                  </a:moveTo>
                  <a:lnTo>
                    <a:pt x="35379" y="2105"/>
                  </a:lnTo>
                  <a:lnTo>
                    <a:pt x="35379" y="1053"/>
                  </a:lnTo>
                  <a:lnTo>
                    <a:pt x="1" y="1053"/>
                  </a:lnTo>
                  <a:lnTo>
                    <a:pt x="1217" y="1"/>
                  </a:lnTo>
                  <a:lnTo>
                    <a:pt x="50113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0" y="4404376"/>
              <a:ext cx="4050090" cy="119531"/>
            </a:xfrm>
            <a:custGeom>
              <a:rect b="b" l="l" r="r" t="t"/>
              <a:pathLst>
                <a:path extrusionOk="0" h="2223" w="89997">
                  <a:moveTo>
                    <a:pt x="0" y="2223"/>
                  </a:moveTo>
                  <a:lnTo>
                    <a:pt x="88123" y="2223"/>
                  </a:lnTo>
                  <a:lnTo>
                    <a:pt x="89997" y="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2950186" y="4565140"/>
              <a:ext cx="2948519" cy="25863"/>
            </a:xfrm>
            <a:custGeom>
              <a:rect b="b" l="l" r="r" t="t"/>
              <a:pathLst>
                <a:path extrusionOk="0" h="481" w="65519">
                  <a:moveTo>
                    <a:pt x="0" y="480"/>
                  </a:moveTo>
                  <a:lnTo>
                    <a:pt x="589" y="1"/>
                  </a:lnTo>
                  <a:lnTo>
                    <a:pt x="64823" y="37"/>
                  </a:lnTo>
                  <a:lnTo>
                    <a:pt x="65519" y="45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5219764" y="4432604"/>
              <a:ext cx="3924173" cy="134210"/>
            </a:xfrm>
            <a:custGeom>
              <a:rect b="b" l="l" r="r" t="t"/>
              <a:pathLst>
                <a:path extrusionOk="0" h="2496" w="87199">
                  <a:moveTo>
                    <a:pt x="2311" y="2495"/>
                  </a:moveTo>
                  <a:lnTo>
                    <a:pt x="1" y="0"/>
                  </a:lnTo>
                  <a:lnTo>
                    <a:pt x="87199" y="0"/>
                  </a:lnTo>
                  <a:lnTo>
                    <a:pt x="87199" y="166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6083754" y="4641544"/>
              <a:ext cx="3060170" cy="290896"/>
            </a:xfrm>
            <a:custGeom>
              <a:rect b="b" l="l" r="r" t="t"/>
              <a:pathLst>
                <a:path extrusionOk="0" h="5410" w="68000">
                  <a:moveTo>
                    <a:pt x="8813" y="5410"/>
                  </a:moveTo>
                  <a:lnTo>
                    <a:pt x="0" y="971"/>
                  </a:lnTo>
                  <a:lnTo>
                    <a:pt x="68000" y="1"/>
                  </a:lnTo>
                  <a:lnTo>
                    <a:pt x="68000" y="541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2950186" y="4930705"/>
              <a:ext cx="1474327" cy="209327"/>
            </a:xfrm>
            <a:custGeom>
              <a:rect b="b" l="l" r="r" t="t"/>
              <a:pathLst>
                <a:path extrusionOk="0" h="3893" w="32761">
                  <a:moveTo>
                    <a:pt x="0" y="3892"/>
                  </a:moveTo>
                  <a:lnTo>
                    <a:pt x="30536" y="1"/>
                  </a:lnTo>
                  <a:lnTo>
                    <a:pt x="32760" y="32"/>
                  </a:lnTo>
                  <a:lnTo>
                    <a:pt x="4064" y="389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3489128" y="4930328"/>
              <a:ext cx="1165565" cy="209703"/>
            </a:xfrm>
            <a:custGeom>
              <a:rect b="b" l="l" r="r" t="t"/>
              <a:pathLst>
                <a:path extrusionOk="0" h="3900" w="25900">
                  <a:moveTo>
                    <a:pt x="1" y="3899"/>
                  </a:moveTo>
                  <a:lnTo>
                    <a:pt x="22486" y="0"/>
                  </a:lnTo>
                  <a:lnTo>
                    <a:pt x="25900" y="39"/>
                  </a:lnTo>
                  <a:lnTo>
                    <a:pt x="3982" y="389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4176126" y="4917639"/>
              <a:ext cx="2209218" cy="222393"/>
            </a:xfrm>
            <a:custGeom>
              <a:rect b="b" l="l" r="r" t="t"/>
              <a:pathLst>
                <a:path extrusionOk="0" h="4136" w="49091">
                  <a:moveTo>
                    <a:pt x="1" y="4135"/>
                  </a:moveTo>
                  <a:cubicBezTo>
                    <a:pt x="1" y="4135"/>
                    <a:pt x="12065" y="366"/>
                    <a:pt x="25390" y="275"/>
                  </a:cubicBezTo>
                  <a:cubicBezTo>
                    <a:pt x="38717" y="183"/>
                    <a:pt x="49091" y="4135"/>
                    <a:pt x="49091" y="4135"/>
                  </a:cubicBezTo>
                  <a:lnTo>
                    <a:pt x="45801" y="4135"/>
                  </a:lnTo>
                  <a:cubicBezTo>
                    <a:pt x="45801" y="4135"/>
                    <a:pt x="36485" y="1"/>
                    <a:pt x="25098" y="424"/>
                  </a:cubicBezTo>
                  <a:cubicBezTo>
                    <a:pt x="13711" y="849"/>
                    <a:pt x="2261" y="4135"/>
                    <a:pt x="2261" y="41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5135430" y="5011033"/>
              <a:ext cx="327168" cy="128994"/>
            </a:xfrm>
            <a:custGeom>
              <a:rect b="b" l="l" r="r" t="t"/>
              <a:pathLst>
                <a:path extrusionOk="0" h="2399" w="7270">
                  <a:moveTo>
                    <a:pt x="1" y="2398"/>
                  </a:moveTo>
                  <a:cubicBezTo>
                    <a:pt x="1" y="2398"/>
                    <a:pt x="3232" y="1"/>
                    <a:pt x="7269" y="239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6701630" y="4932371"/>
              <a:ext cx="1410738" cy="207660"/>
            </a:xfrm>
            <a:custGeom>
              <a:rect b="b" l="l" r="r" t="t"/>
              <a:pathLst>
                <a:path extrusionOk="0" h="3862" w="31348">
                  <a:moveTo>
                    <a:pt x="1" y="1"/>
                  </a:moveTo>
                  <a:lnTo>
                    <a:pt x="29078" y="3861"/>
                  </a:lnTo>
                  <a:lnTo>
                    <a:pt x="31347" y="3861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6270467" y="4693752"/>
              <a:ext cx="1759598" cy="238739"/>
            </a:xfrm>
            <a:custGeom>
              <a:rect b="b" l="l" r="r" t="t"/>
              <a:pathLst>
                <a:path extrusionOk="0" h="4440" w="39100">
                  <a:moveTo>
                    <a:pt x="0" y="0"/>
                  </a:moveTo>
                  <a:cubicBezTo>
                    <a:pt x="0" y="0"/>
                    <a:pt x="14870" y="3569"/>
                    <a:pt x="34472" y="4440"/>
                  </a:cubicBezTo>
                  <a:lnTo>
                    <a:pt x="39099" y="4336"/>
                  </a:lnTo>
                  <a:cubicBezTo>
                    <a:pt x="39099" y="4336"/>
                    <a:pt x="15420" y="3087"/>
                    <a:pt x="341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6597585" y="4685794"/>
              <a:ext cx="864903" cy="147706"/>
            </a:xfrm>
            <a:custGeom>
              <a:rect b="b" l="l" r="r" t="t"/>
              <a:pathLst>
                <a:path extrusionOk="0" h="2747" w="19219">
                  <a:moveTo>
                    <a:pt x="0" y="148"/>
                  </a:moveTo>
                  <a:cubicBezTo>
                    <a:pt x="0" y="148"/>
                    <a:pt x="12116" y="2746"/>
                    <a:pt x="1921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3898870" y="4693752"/>
              <a:ext cx="2136179" cy="235728"/>
            </a:xfrm>
            <a:custGeom>
              <a:rect b="b" l="l" r="r" t="t"/>
              <a:pathLst>
                <a:path extrusionOk="0" h="4384" w="47468">
                  <a:moveTo>
                    <a:pt x="0" y="0"/>
                  </a:moveTo>
                  <a:cubicBezTo>
                    <a:pt x="0" y="0"/>
                    <a:pt x="21478" y="3691"/>
                    <a:pt x="33590" y="4384"/>
                  </a:cubicBezTo>
                  <a:lnTo>
                    <a:pt x="47468" y="4230"/>
                  </a:lnTo>
                  <a:cubicBezTo>
                    <a:pt x="47468" y="4230"/>
                    <a:pt x="33757" y="4050"/>
                    <a:pt x="18392" y="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1110826" y="4693752"/>
              <a:ext cx="1331489" cy="238685"/>
            </a:xfrm>
            <a:custGeom>
              <a:rect b="b" l="l" r="r" t="t"/>
              <a:pathLst>
                <a:path extrusionOk="0" h="4439" w="29587">
                  <a:moveTo>
                    <a:pt x="0" y="4384"/>
                  </a:moveTo>
                  <a:lnTo>
                    <a:pt x="27975" y="0"/>
                  </a:lnTo>
                  <a:lnTo>
                    <a:pt x="29587" y="47"/>
                  </a:lnTo>
                  <a:lnTo>
                    <a:pt x="496" y="443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1167843" y="4685633"/>
              <a:ext cx="1712525" cy="245137"/>
            </a:xfrm>
            <a:custGeom>
              <a:rect b="b" l="l" r="r" t="t"/>
              <a:pathLst>
                <a:path extrusionOk="0" h="4559" w="38054">
                  <a:moveTo>
                    <a:pt x="0" y="4559"/>
                  </a:moveTo>
                  <a:lnTo>
                    <a:pt x="36317" y="0"/>
                  </a:lnTo>
                  <a:lnTo>
                    <a:pt x="38054" y="120"/>
                  </a:lnTo>
                  <a:lnTo>
                    <a:pt x="1231" y="455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2024093" y="4419915"/>
              <a:ext cx="239053" cy="96033"/>
            </a:xfrm>
            <a:custGeom>
              <a:rect b="b" l="l" r="r" t="t"/>
              <a:pathLst>
                <a:path extrusionOk="0" h="1786" w="5312">
                  <a:moveTo>
                    <a:pt x="0" y="1786"/>
                  </a:moveTo>
                  <a:lnTo>
                    <a:pt x="4435" y="1"/>
                  </a:lnTo>
                  <a:lnTo>
                    <a:pt x="5312" y="3"/>
                  </a:lnTo>
                  <a:lnTo>
                    <a:pt x="1791" y="1786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2216116" y="4424700"/>
              <a:ext cx="1067999" cy="91248"/>
            </a:xfrm>
            <a:custGeom>
              <a:rect b="b" l="l" r="r" t="t"/>
              <a:pathLst>
                <a:path extrusionOk="0" h="1697" w="23732">
                  <a:moveTo>
                    <a:pt x="1" y="1697"/>
                  </a:moveTo>
                  <a:cubicBezTo>
                    <a:pt x="1" y="1697"/>
                    <a:pt x="4186" y="288"/>
                    <a:pt x="10188" y="144"/>
                  </a:cubicBezTo>
                  <a:cubicBezTo>
                    <a:pt x="16192" y="1"/>
                    <a:pt x="23732" y="1697"/>
                    <a:pt x="23732" y="1697"/>
                  </a:cubicBezTo>
                  <a:lnTo>
                    <a:pt x="21364" y="1697"/>
                  </a:lnTo>
                  <a:cubicBezTo>
                    <a:pt x="21364" y="1697"/>
                    <a:pt x="16498" y="137"/>
                    <a:pt x="10332" y="223"/>
                  </a:cubicBezTo>
                  <a:cubicBezTo>
                    <a:pt x="4800" y="300"/>
                    <a:pt x="1" y="1697"/>
                    <a:pt x="1" y="169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1651118" y="4417818"/>
              <a:ext cx="401467" cy="100550"/>
            </a:xfrm>
            <a:custGeom>
              <a:rect b="b" l="l" r="r" t="t"/>
              <a:pathLst>
                <a:path extrusionOk="0" h="1870" w="8921">
                  <a:moveTo>
                    <a:pt x="5893" y="1870"/>
                  </a:moveTo>
                  <a:lnTo>
                    <a:pt x="8920" y="14"/>
                  </a:lnTo>
                  <a:lnTo>
                    <a:pt x="6221" y="0"/>
                  </a:lnTo>
                  <a:lnTo>
                    <a:pt x="0" y="182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2611007" y="4424162"/>
              <a:ext cx="204896" cy="72805"/>
            </a:xfrm>
            <a:custGeom>
              <a:rect b="b" l="l" r="r" t="t"/>
              <a:pathLst>
                <a:path extrusionOk="0" h="1354" w="4553">
                  <a:moveTo>
                    <a:pt x="0" y="926"/>
                  </a:moveTo>
                  <a:cubicBezTo>
                    <a:pt x="0" y="926"/>
                    <a:pt x="2642" y="1"/>
                    <a:pt x="4553" y="926"/>
                  </a:cubicBezTo>
                  <a:cubicBezTo>
                    <a:pt x="4553" y="926"/>
                    <a:pt x="2451" y="1354"/>
                    <a:pt x="0" y="92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3336257" y="4432604"/>
              <a:ext cx="839972" cy="132597"/>
            </a:xfrm>
            <a:custGeom>
              <a:rect b="b" l="l" r="r" t="t"/>
              <a:pathLst>
                <a:path extrusionOk="0" h="2466" w="18665">
                  <a:moveTo>
                    <a:pt x="1" y="0"/>
                  </a:moveTo>
                  <a:cubicBezTo>
                    <a:pt x="1" y="0"/>
                    <a:pt x="6058" y="2003"/>
                    <a:pt x="17402" y="2466"/>
                  </a:cubicBezTo>
                  <a:lnTo>
                    <a:pt x="18665" y="2466"/>
                  </a:lnTo>
                  <a:cubicBezTo>
                    <a:pt x="18665" y="2466"/>
                    <a:pt x="6755" y="1816"/>
                    <a:pt x="113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5219764" y="4451853"/>
              <a:ext cx="723550" cy="114960"/>
            </a:xfrm>
            <a:custGeom>
              <a:rect b="b" l="l" r="r" t="t"/>
              <a:pathLst>
                <a:path extrusionOk="0" h="2138" w="16078">
                  <a:moveTo>
                    <a:pt x="1" y="2137"/>
                  </a:moveTo>
                  <a:lnTo>
                    <a:pt x="15086" y="1"/>
                  </a:lnTo>
                  <a:lnTo>
                    <a:pt x="16078" y="1"/>
                  </a:lnTo>
                  <a:lnTo>
                    <a:pt x="1355" y="213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5393201" y="4451853"/>
              <a:ext cx="765673" cy="115122"/>
            </a:xfrm>
            <a:custGeom>
              <a:rect b="b" l="l" r="r" t="t"/>
              <a:pathLst>
                <a:path extrusionOk="0" h="2141" w="17014">
                  <a:moveTo>
                    <a:pt x="0" y="2137"/>
                  </a:moveTo>
                  <a:lnTo>
                    <a:pt x="14757" y="1"/>
                  </a:lnTo>
                  <a:lnTo>
                    <a:pt x="17013" y="1"/>
                  </a:lnTo>
                  <a:lnTo>
                    <a:pt x="1817" y="21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5658397" y="4508792"/>
              <a:ext cx="255254" cy="53985"/>
            </a:xfrm>
            <a:custGeom>
              <a:rect b="b" l="l" r="r" t="t"/>
              <a:pathLst>
                <a:path extrusionOk="0" h="1004" w="5672">
                  <a:moveTo>
                    <a:pt x="0" y="1003"/>
                  </a:moveTo>
                  <a:cubicBezTo>
                    <a:pt x="0" y="1003"/>
                    <a:pt x="3414" y="0"/>
                    <a:pt x="5672" y="88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6025072" y="4431959"/>
              <a:ext cx="785654" cy="130822"/>
            </a:xfrm>
            <a:custGeom>
              <a:rect b="b" l="l" r="r" t="t"/>
              <a:pathLst>
                <a:path extrusionOk="0" h="2433" w="17458">
                  <a:moveTo>
                    <a:pt x="0" y="2432"/>
                  </a:moveTo>
                  <a:cubicBezTo>
                    <a:pt x="0" y="2432"/>
                    <a:pt x="9469" y="279"/>
                    <a:pt x="15667" y="9"/>
                  </a:cubicBezTo>
                  <a:lnTo>
                    <a:pt x="17458" y="1"/>
                  </a:lnTo>
                  <a:cubicBezTo>
                    <a:pt x="17458" y="1"/>
                    <a:pt x="9859" y="695"/>
                    <a:pt x="1819" y="23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5393201" y="4192372"/>
              <a:ext cx="550111" cy="102862"/>
            </a:xfrm>
            <a:custGeom>
              <a:rect b="b" l="l" r="r" t="t"/>
              <a:pathLst>
                <a:path extrusionOk="0" h="1913" w="12224">
                  <a:moveTo>
                    <a:pt x="0" y="1"/>
                  </a:moveTo>
                  <a:lnTo>
                    <a:pt x="10353" y="1913"/>
                  </a:lnTo>
                  <a:lnTo>
                    <a:pt x="12224" y="189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5271651" y="4192372"/>
              <a:ext cx="403987" cy="110551"/>
            </a:xfrm>
            <a:custGeom>
              <a:rect b="b" l="l" r="r" t="t"/>
              <a:pathLst>
                <a:path extrusionOk="0" h="2056" w="8977">
                  <a:moveTo>
                    <a:pt x="1983" y="1"/>
                  </a:moveTo>
                  <a:cubicBezTo>
                    <a:pt x="1983" y="1"/>
                    <a:pt x="6719" y="590"/>
                    <a:pt x="8977" y="2055"/>
                  </a:cubicBezTo>
                  <a:lnTo>
                    <a:pt x="8123" y="2055"/>
                  </a:lnTo>
                  <a:cubicBezTo>
                    <a:pt x="8123" y="2055"/>
                    <a:pt x="4297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7762188" y="4665148"/>
              <a:ext cx="1381667" cy="256053"/>
            </a:xfrm>
            <a:custGeom>
              <a:rect b="b" l="l" r="r" t="t"/>
              <a:pathLst>
                <a:path extrusionOk="0" h="4762" w="30702">
                  <a:moveTo>
                    <a:pt x="0" y="0"/>
                  </a:moveTo>
                  <a:cubicBezTo>
                    <a:pt x="0" y="0"/>
                    <a:pt x="11843" y="3684"/>
                    <a:pt x="30702" y="4762"/>
                  </a:cubicBezTo>
                  <a:lnTo>
                    <a:pt x="30702" y="4416"/>
                  </a:lnTo>
                  <a:cubicBezTo>
                    <a:pt x="30702" y="4416"/>
                    <a:pt x="16081" y="4056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7878698" y="4646114"/>
              <a:ext cx="1003781" cy="152922"/>
            </a:xfrm>
            <a:custGeom>
              <a:rect b="b" l="l" r="r" t="t"/>
              <a:pathLst>
                <a:path extrusionOk="0" h="2844" w="22305">
                  <a:moveTo>
                    <a:pt x="1" y="318"/>
                  </a:moveTo>
                  <a:cubicBezTo>
                    <a:pt x="1" y="318"/>
                    <a:pt x="5180" y="1843"/>
                    <a:pt x="12006" y="2344"/>
                  </a:cubicBezTo>
                  <a:cubicBezTo>
                    <a:pt x="18833" y="2844"/>
                    <a:pt x="22304" y="0"/>
                    <a:pt x="22304" y="0"/>
                  </a:cubicBezTo>
                  <a:lnTo>
                    <a:pt x="21256" y="36"/>
                  </a:lnTo>
                  <a:cubicBezTo>
                    <a:pt x="21256" y="36"/>
                    <a:pt x="18817" y="2117"/>
                    <a:pt x="11753" y="2001"/>
                  </a:cubicBezTo>
                  <a:cubicBezTo>
                    <a:pt x="4689" y="1883"/>
                    <a:pt x="1981" y="291"/>
                    <a:pt x="1981" y="29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8072611" y="4656814"/>
              <a:ext cx="172270" cy="52533"/>
            </a:xfrm>
            <a:custGeom>
              <a:rect b="b" l="l" r="r" t="t"/>
              <a:pathLst>
                <a:path extrusionOk="0" h="977" w="3828">
                  <a:moveTo>
                    <a:pt x="0" y="68"/>
                  </a:moveTo>
                  <a:cubicBezTo>
                    <a:pt x="0" y="68"/>
                    <a:pt x="2341" y="977"/>
                    <a:pt x="382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7052329" y="4932371"/>
              <a:ext cx="2091581" cy="207660"/>
            </a:xfrm>
            <a:custGeom>
              <a:rect b="b" l="l" r="r" t="t"/>
              <a:pathLst>
                <a:path extrusionOk="0" h="3862" w="46477">
                  <a:moveTo>
                    <a:pt x="13030" y="1"/>
                  </a:moveTo>
                  <a:lnTo>
                    <a:pt x="0" y="2076"/>
                  </a:lnTo>
                  <a:lnTo>
                    <a:pt x="16773" y="3861"/>
                  </a:lnTo>
                  <a:lnTo>
                    <a:pt x="46477" y="3861"/>
                  </a:lnTo>
                  <a:lnTo>
                    <a:pt x="46477" y="459"/>
                  </a:lnTo>
                  <a:lnTo>
                    <a:pt x="13030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30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0"/>
          <p:cNvSpPr/>
          <p:nvPr/>
        </p:nvSpPr>
        <p:spPr>
          <a:xfrm>
            <a:off x="0" y="3003300"/>
            <a:ext cx="2134526" cy="2140197"/>
          </a:xfrm>
          <a:custGeom>
            <a:rect b="b" l="l" r="r" t="t"/>
            <a:pathLst>
              <a:path extrusionOk="0" h="36230" w="36134">
                <a:moveTo>
                  <a:pt x="1" y="1"/>
                </a:moveTo>
                <a:lnTo>
                  <a:pt x="1" y="36229"/>
                </a:lnTo>
                <a:lnTo>
                  <a:pt x="36134" y="36226"/>
                </a:lnTo>
                <a:cubicBezTo>
                  <a:pt x="34715" y="32330"/>
                  <a:pt x="28634" y="32390"/>
                  <a:pt x="26431" y="28877"/>
                </a:cubicBezTo>
                <a:cubicBezTo>
                  <a:pt x="24670" y="26069"/>
                  <a:pt x="25900" y="22246"/>
                  <a:pt x="24575" y="19209"/>
                </a:cubicBezTo>
                <a:cubicBezTo>
                  <a:pt x="23261" y="16200"/>
                  <a:pt x="19869" y="14780"/>
                  <a:pt x="17508" y="12499"/>
                </a:cubicBezTo>
                <a:cubicBezTo>
                  <a:pt x="14866" y="9944"/>
                  <a:pt x="13499" y="6251"/>
                  <a:pt x="10716" y="3850"/>
                </a:cubicBezTo>
                <a:cubicBezTo>
                  <a:pt x="7771" y="1311"/>
                  <a:pt x="3838" y="617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0"/>
          <p:cNvSpPr/>
          <p:nvPr/>
        </p:nvSpPr>
        <p:spPr>
          <a:xfrm>
            <a:off x="4723258" y="0"/>
            <a:ext cx="3055174" cy="659407"/>
          </a:xfrm>
          <a:custGeom>
            <a:rect b="b" l="l" r="r" t="t"/>
            <a:pathLst>
              <a:path extrusionOk="0" h="10483" w="48570">
                <a:moveTo>
                  <a:pt x="48570" y="1"/>
                </a:moveTo>
                <a:lnTo>
                  <a:pt x="1" y="54"/>
                </a:lnTo>
                <a:cubicBezTo>
                  <a:pt x="1904" y="3795"/>
                  <a:pt x="5007" y="7276"/>
                  <a:pt x="9123" y="8096"/>
                </a:cubicBezTo>
                <a:cubicBezTo>
                  <a:pt x="9930" y="8257"/>
                  <a:pt x="10745" y="8311"/>
                  <a:pt x="11564" y="8311"/>
                </a:cubicBezTo>
                <a:cubicBezTo>
                  <a:pt x="13188" y="8311"/>
                  <a:pt x="14829" y="8100"/>
                  <a:pt x="16461" y="8100"/>
                </a:cubicBezTo>
                <a:cubicBezTo>
                  <a:pt x="16698" y="8100"/>
                  <a:pt x="16934" y="8105"/>
                  <a:pt x="17170" y="8115"/>
                </a:cubicBezTo>
                <a:cubicBezTo>
                  <a:pt x="21196" y="8286"/>
                  <a:pt x="24998" y="10102"/>
                  <a:pt x="29014" y="10429"/>
                </a:cubicBezTo>
                <a:cubicBezTo>
                  <a:pt x="29447" y="10465"/>
                  <a:pt x="29879" y="10482"/>
                  <a:pt x="30309" y="10482"/>
                </a:cubicBezTo>
                <a:cubicBezTo>
                  <a:pt x="37461" y="10482"/>
                  <a:pt x="44113" y="5695"/>
                  <a:pt x="485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0"/>
          <p:cNvSpPr/>
          <p:nvPr/>
        </p:nvSpPr>
        <p:spPr>
          <a:xfrm>
            <a:off x="7704650" y="329300"/>
            <a:ext cx="898000" cy="659175"/>
          </a:xfrm>
          <a:custGeom>
            <a:rect b="b" l="l" r="r" t="t"/>
            <a:pathLst>
              <a:path extrusionOk="0" h="26367" w="35920">
                <a:moveTo>
                  <a:pt x="21033" y="1"/>
                </a:moveTo>
                <a:cubicBezTo>
                  <a:pt x="17806" y="1"/>
                  <a:pt x="14614" y="832"/>
                  <a:pt x="11404" y="832"/>
                </a:cubicBezTo>
                <a:cubicBezTo>
                  <a:pt x="11087" y="832"/>
                  <a:pt x="10769" y="824"/>
                  <a:pt x="10451" y="806"/>
                </a:cubicBezTo>
                <a:cubicBezTo>
                  <a:pt x="9335" y="743"/>
                  <a:pt x="8220" y="500"/>
                  <a:pt x="7110" y="500"/>
                </a:cubicBezTo>
                <a:cubicBezTo>
                  <a:pt x="6817" y="500"/>
                  <a:pt x="6523" y="517"/>
                  <a:pt x="6231" y="559"/>
                </a:cubicBezTo>
                <a:cubicBezTo>
                  <a:pt x="3945" y="886"/>
                  <a:pt x="2092" y="2724"/>
                  <a:pt x="1161" y="4839"/>
                </a:cubicBezTo>
                <a:cubicBezTo>
                  <a:pt x="228" y="6953"/>
                  <a:pt x="74" y="9319"/>
                  <a:pt x="41" y="11629"/>
                </a:cubicBezTo>
                <a:cubicBezTo>
                  <a:pt x="0" y="14542"/>
                  <a:pt x="148" y="17523"/>
                  <a:pt x="1221" y="20231"/>
                </a:cubicBezTo>
                <a:cubicBezTo>
                  <a:pt x="2294" y="22939"/>
                  <a:pt x="4440" y="25362"/>
                  <a:pt x="7255" y="26108"/>
                </a:cubicBezTo>
                <a:cubicBezTo>
                  <a:pt x="7933" y="26288"/>
                  <a:pt x="8620" y="26366"/>
                  <a:pt x="9311" y="26366"/>
                </a:cubicBezTo>
                <a:cubicBezTo>
                  <a:pt x="11318" y="26366"/>
                  <a:pt x="13350" y="25703"/>
                  <a:pt x="15234" y="24927"/>
                </a:cubicBezTo>
                <a:cubicBezTo>
                  <a:pt x="17764" y="23884"/>
                  <a:pt x="20279" y="22612"/>
                  <a:pt x="23011" y="22410"/>
                </a:cubicBezTo>
                <a:cubicBezTo>
                  <a:pt x="23324" y="22387"/>
                  <a:pt x="23641" y="22378"/>
                  <a:pt x="23960" y="22378"/>
                </a:cubicBezTo>
                <a:cubicBezTo>
                  <a:pt x="25302" y="22378"/>
                  <a:pt x="26678" y="22544"/>
                  <a:pt x="28005" y="22544"/>
                </a:cubicBezTo>
                <a:cubicBezTo>
                  <a:pt x="29341" y="22544"/>
                  <a:pt x="30627" y="22376"/>
                  <a:pt x="31775" y="21699"/>
                </a:cubicBezTo>
                <a:cubicBezTo>
                  <a:pt x="33330" y="20783"/>
                  <a:pt x="34277" y="19090"/>
                  <a:pt x="34796" y="17362"/>
                </a:cubicBezTo>
                <a:cubicBezTo>
                  <a:pt x="35919" y="13623"/>
                  <a:pt x="35273" y="9392"/>
                  <a:pt x="33084" y="6158"/>
                </a:cubicBezTo>
                <a:cubicBezTo>
                  <a:pt x="30905" y="2940"/>
                  <a:pt x="27070" y="693"/>
                  <a:pt x="23226" y="147"/>
                </a:cubicBezTo>
                <a:cubicBezTo>
                  <a:pt x="22493" y="43"/>
                  <a:pt x="21762" y="1"/>
                  <a:pt x="2103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0"/>
          <p:cNvSpPr/>
          <p:nvPr/>
        </p:nvSpPr>
        <p:spPr>
          <a:xfrm>
            <a:off x="8511800" y="3227100"/>
            <a:ext cx="711750" cy="469725"/>
          </a:xfrm>
          <a:custGeom>
            <a:rect b="b" l="l" r="r" t="t"/>
            <a:pathLst>
              <a:path extrusionOk="0" h="18789" w="28470">
                <a:moveTo>
                  <a:pt x="17095" y="0"/>
                </a:moveTo>
                <a:cubicBezTo>
                  <a:pt x="11685" y="0"/>
                  <a:pt x="0" y="1292"/>
                  <a:pt x="1189" y="9084"/>
                </a:cubicBezTo>
                <a:cubicBezTo>
                  <a:pt x="1473" y="10939"/>
                  <a:pt x="2691" y="12537"/>
                  <a:pt x="4132" y="13740"/>
                </a:cubicBezTo>
                <a:cubicBezTo>
                  <a:pt x="5573" y="14941"/>
                  <a:pt x="7249" y="15822"/>
                  <a:pt x="8834" y="16828"/>
                </a:cubicBezTo>
                <a:cubicBezTo>
                  <a:pt x="10004" y="17572"/>
                  <a:pt x="11171" y="18408"/>
                  <a:pt x="12532" y="18684"/>
                </a:cubicBezTo>
                <a:cubicBezTo>
                  <a:pt x="12886" y="18756"/>
                  <a:pt x="13241" y="18789"/>
                  <a:pt x="13597" y="18789"/>
                </a:cubicBezTo>
                <a:cubicBezTo>
                  <a:pt x="14917" y="18789"/>
                  <a:pt x="16243" y="18346"/>
                  <a:pt x="17490" y="17861"/>
                </a:cubicBezTo>
                <a:cubicBezTo>
                  <a:pt x="18933" y="17301"/>
                  <a:pt x="20377" y="16664"/>
                  <a:pt x="21534" y="15637"/>
                </a:cubicBezTo>
                <a:cubicBezTo>
                  <a:pt x="23122" y="14229"/>
                  <a:pt x="24031" y="12219"/>
                  <a:pt x="25404" y="10602"/>
                </a:cubicBezTo>
                <a:cubicBezTo>
                  <a:pt x="26095" y="9788"/>
                  <a:pt x="26917" y="9055"/>
                  <a:pt x="27378" y="8092"/>
                </a:cubicBezTo>
                <a:cubicBezTo>
                  <a:pt x="28470" y="5811"/>
                  <a:pt x="27082" y="2951"/>
                  <a:pt x="24945" y="1600"/>
                </a:cubicBezTo>
                <a:cubicBezTo>
                  <a:pt x="22808" y="248"/>
                  <a:pt x="20158" y="48"/>
                  <a:pt x="17630" y="5"/>
                </a:cubicBezTo>
                <a:cubicBezTo>
                  <a:pt x="17459" y="2"/>
                  <a:pt x="17281" y="0"/>
                  <a:pt x="170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0"/>
          <p:cNvSpPr txBox="1"/>
          <p:nvPr>
            <p:ph hasCustomPrompt="1" type="title"/>
          </p:nvPr>
        </p:nvSpPr>
        <p:spPr>
          <a:xfrm rot="1973">
            <a:off x="1365600" y="1512899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9" name="Google Shape;389;p30"/>
          <p:cNvSpPr txBox="1"/>
          <p:nvPr>
            <p:ph idx="2" type="title"/>
          </p:nvPr>
        </p:nvSpPr>
        <p:spPr>
          <a:xfrm>
            <a:off x="720000" y="1997398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0" name="Google Shape;390;p30"/>
          <p:cNvSpPr txBox="1"/>
          <p:nvPr>
            <p:ph idx="1" type="subTitle"/>
          </p:nvPr>
        </p:nvSpPr>
        <p:spPr>
          <a:xfrm>
            <a:off x="720000" y="2286303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30"/>
          <p:cNvSpPr txBox="1"/>
          <p:nvPr>
            <p:ph hasCustomPrompt="1" idx="3" type="title"/>
          </p:nvPr>
        </p:nvSpPr>
        <p:spPr>
          <a:xfrm rot="1973">
            <a:off x="4049400" y="1512899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2" name="Google Shape;392;p30"/>
          <p:cNvSpPr txBox="1"/>
          <p:nvPr>
            <p:ph idx="4" type="title"/>
          </p:nvPr>
        </p:nvSpPr>
        <p:spPr>
          <a:xfrm>
            <a:off x="3403800" y="1997398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3" name="Google Shape;393;p30"/>
          <p:cNvSpPr txBox="1"/>
          <p:nvPr>
            <p:ph idx="5" type="subTitle"/>
          </p:nvPr>
        </p:nvSpPr>
        <p:spPr>
          <a:xfrm>
            <a:off x="3403800" y="2286303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30"/>
          <p:cNvSpPr txBox="1"/>
          <p:nvPr>
            <p:ph hasCustomPrompt="1" idx="6" type="title"/>
          </p:nvPr>
        </p:nvSpPr>
        <p:spPr>
          <a:xfrm rot="1973">
            <a:off x="6733200" y="1512899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5" name="Google Shape;395;p30"/>
          <p:cNvSpPr txBox="1"/>
          <p:nvPr>
            <p:ph idx="7" type="title"/>
          </p:nvPr>
        </p:nvSpPr>
        <p:spPr>
          <a:xfrm>
            <a:off x="6087600" y="1997398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6" name="Google Shape;396;p30"/>
          <p:cNvSpPr txBox="1"/>
          <p:nvPr>
            <p:ph idx="8" type="subTitle"/>
          </p:nvPr>
        </p:nvSpPr>
        <p:spPr>
          <a:xfrm>
            <a:off x="6087600" y="2286303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30"/>
          <p:cNvSpPr txBox="1"/>
          <p:nvPr>
            <p:ph hasCustomPrompt="1" idx="9" type="title"/>
          </p:nvPr>
        </p:nvSpPr>
        <p:spPr>
          <a:xfrm rot="1973">
            <a:off x="1365600" y="3227399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8" name="Google Shape;398;p30"/>
          <p:cNvSpPr txBox="1"/>
          <p:nvPr>
            <p:ph idx="13" type="title"/>
          </p:nvPr>
        </p:nvSpPr>
        <p:spPr>
          <a:xfrm>
            <a:off x="720000" y="3711898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9" name="Google Shape;399;p30"/>
          <p:cNvSpPr txBox="1"/>
          <p:nvPr>
            <p:ph idx="14" type="subTitle"/>
          </p:nvPr>
        </p:nvSpPr>
        <p:spPr>
          <a:xfrm>
            <a:off x="720000" y="4000803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30"/>
          <p:cNvSpPr txBox="1"/>
          <p:nvPr>
            <p:ph hasCustomPrompt="1" idx="15" type="title"/>
          </p:nvPr>
        </p:nvSpPr>
        <p:spPr>
          <a:xfrm rot="1973">
            <a:off x="4049400" y="3227399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1" name="Google Shape;401;p30"/>
          <p:cNvSpPr txBox="1"/>
          <p:nvPr>
            <p:ph idx="16" type="title"/>
          </p:nvPr>
        </p:nvSpPr>
        <p:spPr>
          <a:xfrm>
            <a:off x="3403800" y="3711898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02" name="Google Shape;402;p30"/>
          <p:cNvSpPr txBox="1"/>
          <p:nvPr>
            <p:ph idx="17" type="subTitle"/>
          </p:nvPr>
        </p:nvSpPr>
        <p:spPr>
          <a:xfrm>
            <a:off x="3403800" y="4000803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30"/>
          <p:cNvSpPr txBox="1"/>
          <p:nvPr>
            <p:ph hasCustomPrompt="1" idx="18" type="title"/>
          </p:nvPr>
        </p:nvSpPr>
        <p:spPr>
          <a:xfrm rot="1973">
            <a:off x="6733200" y="3227399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4" name="Google Shape;404;p30"/>
          <p:cNvSpPr txBox="1"/>
          <p:nvPr>
            <p:ph idx="19" type="title"/>
          </p:nvPr>
        </p:nvSpPr>
        <p:spPr>
          <a:xfrm>
            <a:off x="6087600" y="3711898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05" name="Google Shape;405;p30"/>
          <p:cNvSpPr txBox="1"/>
          <p:nvPr>
            <p:ph idx="20" type="subTitle"/>
          </p:nvPr>
        </p:nvSpPr>
        <p:spPr>
          <a:xfrm>
            <a:off x="6087600" y="4000803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30"/>
          <p:cNvSpPr txBox="1"/>
          <p:nvPr>
            <p:ph idx="21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fmla="val 790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13225" y="1036775"/>
            <a:ext cx="7717500" cy="33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36" name="Google Shape;36;p4"/>
          <p:cNvGrpSpPr/>
          <p:nvPr/>
        </p:nvGrpSpPr>
        <p:grpSpPr>
          <a:xfrm flipH="1">
            <a:off x="165975" y="229756"/>
            <a:ext cx="8684475" cy="4217169"/>
            <a:chOff x="270750" y="229756"/>
            <a:chExt cx="8684475" cy="4217169"/>
          </a:xfrm>
        </p:grpSpPr>
        <p:sp>
          <p:nvSpPr>
            <p:cNvPr id="37" name="Google Shape;37;p4"/>
            <p:cNvSpPr/>
            <p:nvPr/>
          </p:nvSpPr>
          <p:spPr>
            <a:xfrm>
              <a:off x="270750" y="3400550"/>
              <a:ext cx="572100" cy="5721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8358300" y="4152925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383125" y="3550499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556445" y="229756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g trình bày chứa tiêu đề 2">
  <p:cSld name="TITLE_2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31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1"/>
          <p:cNvSpPr/>
          <p:nvPr/>
        </p:nvSpPr>
        <p:spPr>
          <a:xfrm>
            <a:off x="3578422" y="1908421"/>
            <a:ext cx="5764991" cy="3235031"/>
          </a:xfrm>
          <a:custGeom>
            <a:rect b="b" l="l" r="r" t="t"/>
            <a:pathLst>
              <a:path extrusionOk="0" h="46621" w="83081">
                <a:moveTo>
                  <a:pt x="48389" y="1"/>
                </a:moveTo>
                <a:cubicBezTo>
                  <a:pt x="45219" y="1"/>
                  <a:pt x="41977" y="868"/>
                  <a:pt x="38886" y="1737"/>
                </a:cubicBezTo>
                <a:cubicBezTo>
                  <a:pt x="34720" y="2908"/>
                  <a:pt x="30498" y="4104"/>
                  <a:pt x="26782" y="6323"/>
                </a:cubicBezTo>
                <a:cubicBezTo>
                  <a:pt x="24136" y="7902"/>
                  <a:pt x="21809" y="9968"/>
                  <a:pt x="19661" y="12179"/>
                </a:cubicBezTo>
                <a:cubicBezTo>
                  <a:pt x="16806" y="15116"/>
                  <a:pt x="14131" y="18578"/>
                  <a:pt x="13677" y="22649"/>
                </a:cubicBezTo>
                <a:cubicBezTo>
                  <a:pt x="13419" y="24965"/>
                  <a:pt x="13807" y="27609"/>
                  <a:pt x="12257" y="29347"/>
                </a:cubicBezTo>
                <a:cubicBezTo>
                  <a:pt x="11261" y="30462"/>
                  <a:pt x="9721" y="30871"/>
                  <a:pt x="8361" y="31490"/>
                </a:cubicBezTo>
                <a:cubicBezTo>
                  <a:pt x="2936" y="33954"/>
                  <a:pt x="0" y="40846"/>
                  <a:pt x="1980" y="46465"/>
                </a:cubicBezTo>
                <a:lnTo>
                  <a:pt x="83081" y="46621"/>
                </a:lnTo>
                <a:cubicBezTo>
                  <a:pt x="82844" y="39105"/>
                  <a:pt x="82374" y="31484"/>
                  <a:pt x="79943" y="24368"/>
                </a:cubicBezTo>
                <a:cubicBezTo>
                  <a:pt x="77512" y="17252"/>
                  <a:pt x="72871" y="10601"/>
                  <a:pt x="66136" y="7257"/>
                </a:cubicBezTo>
                <a:cubicBezTo>
                  <a:pt x="64299" y="6345"/>
                  <a:pt x="62340" y="5692"/>
                  <a:pt x="60509" y="4766"/>
                </a:cubicBezTo>
                <a:cubicBezTo>
                  <a:pt x="57876" y="3434"/>
                  <a:pt x="55509" y="1541"/>
                  <a:pt x="52701" y="637"/>
                </a:cubicBezTo>
                <a:cubicBezTo>
                  <a:pt x="51293" y="185"/>
                  <a:pt x="49848" y="1"/>
                  <a:pt x="483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1"/>
          <p:cNvSpPr/>
          <p:nvPr/>
        </p:nvSpPr>
        <p:spPr>
          <a:xfrm>
            <a:off x="8282650" y="708250"/>
            <a:ext cx="141350" cy="100975"/>
          </a:xfrm>
          <a:custGeom>
            <a:rect b="b" l="l" r="r" t="t"/>
            <a:pathLst>
              <a:path extrusionOk="0" h="4039" w="5654">
                <a:moveTo>
                  <a:pt x="3466" y="0"/>
                </a:moveTo>
                <a:cubicBezTo>
                  <a:pt x="3215" y="0"/>
                  <a:pt x="2961" y="38"/>
                  <a:pt x="2722" y="107"/>
                </a:cubicBezTo>
                <a:cubicBezTo>
                  <a:pt x="1998" y="315"/>
                  <a:pt x="1373" y="773"/>
                  <a:pt x="784" y="1243"/>
                </a:cubicBezTo>
                <a:lnTo>
                  <a:pt x="848" y="1243"/>
                </a:lnTo>
                <a:lnTo>
                  <a:pt x="848" y="1243"/>
                </a:lnTo>
                <a:cubicBezTo>
                  <a:pt x="357" y="1351"/>
                  <a:pt x="1" y="1976"/>
                  <a:pt x="126" y="2501"/>
                </a:cubicBezTo>
                <a:cubicBezTo>
                  <a:pt x="275" y="3126"/>
                  <a:pt x="863" y="3549"/>
                  <a:pt x="1461" y="3782"/>
                </a:cubicBezTo>
                <a:cubicBezTo>
                  <a:pt x="1884" y="3948"/>
                  <a:pt x="2348" y="4038"/>
                  <a:pt x="2805" y="4038"/>
                </a:cubicBezTo>
                <a:cubicBezTo>
                  <a:pt x="3462" y="4038"/>
                  <a:pt x="4106" y="3852"/>
                  <a:pt x="4606" y="3432"/>
                </a:cubicBezTo>
                <a:cubicBezTo>
                  <a:pt x="5453" y="2719"/>
                  <a:pt x="5653" y="1260"/>
                  <a:pt x="4849" y="500"/>
                </a:cubicBezTo>
                <a:cubicBezTo>
                  <a:pt x="4481" y="153"/>
                  <a:pt x="3977" y="0"/>
                  <a:pt x="3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1"/>
          <p:cNvSpPr/>
          <p:nvPr/>
        </p:nvSpPr>
        <p:spPr>
          <a:xfrm>
            <a:off x="8465125" y="1661375"/>
            <a:ext cx="292400" cy="161050"/>
          </a:xfrm>
          <a:custGeom>
            <a:rect b="b" l="l" r="r" t="t"/>
            <a:pathLst>
              <a:path extrusionOk="0" h="6442" w="11696">
                <a:moveTo>
                  <a:pt x="7175" y="0"/>
                </a:moveTo>
                <a:cubicBezTo>
                  <a:pt x="6937" y="0"/>
                  <a:pt x="6700" y="9"/>
                  <a:pt x="6466" y="23"/>
                </a:cubicBezTo>
                <a:cubicBezTo>
                  <a:pt x="4028" y="322"/>
                  <a:pt x="1996" y="451"/>
                  <a:pt x="1107" y="1428"/>
                </a:cubicBezTo>
                <a:cubicBezTo>
                  <a:pt x="468" y="2130"/>
                  <a:pt x="0" y="3067"/>
                  <a:pt x="145" y="4006"/>
                </a:cubicBezTo>
                <a:cubicBezTo>
                  <a:pt x="298" y="5003"/>
                  <a:pt x="1125" y="5798"/>
                  <a:pt x="2068" y="6152"/>
                </a:cubicBezTo>
                <a:cubicBezTo>
                  <a:pt x="2637" y="6365"/>
                  <a:pt x="3241" y="6441"/>
                  <a:pt x="3849" y="6441"/>
                </a:cubicBezTo>
                <a:cubicBezTo>
                  <a:pt x="4252" y="6441"/>
                  <a:pt x="4656" y="6408"/>
                  <a:pt x="5054" y="6358"/>
                </a:cubicBezTo>
                <a:cubicBezTo>
                  <a:pt x="6624" y="6160"/>
                  <a:pt x="8165" y="5720"/>
                  <a:pt x="9602" y="5054"/>
                </a:cubicBezTo>
                <a:cubicBezTo>
                  <a:pt x="10099" y="4824"/>
                  <a:pt x="10601" y="4554"/>
                  <a:pt x="10930" y="4116"/>
                </a:cubicBezTo>
                <a:cubicBezTo>
                  <a:pt x="11695" y="3096"/>
                  <a:pt x="11176" y="1518"/>
                  <a:pt x="10139" y="778"/>
                </a:cubicBezTo>
                <a:cubicBezTo>
                  <a:pt x="9291" y="173"/>
                  <a:pt x="8229" y="0"/>
                  <a:pt x="71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1"/>
          <p:cNvSpPr txBox="1"/>
          <p:nvPr>
            <p:ph idx="1" type="subTitle"/>
          </p:nvPr>
        </p:nvSpPr>
        <p:spPr>
          <a:xfrm rot="-546">
            <a:off x="720000" y="295973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3" name="Google Shape;413;p31"/>
          <p:cNvSpPr txBox="1"/>
          <p:nvPr>
            <p:ph type="ctrTitle"/>
          </p:nvPr>
        </p:nvSpPr>
        <p:spPr>
          <a:xfrm>
            <a:off x="720000" y="997200"/>
            <a:ext cx="47403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rgbClr val="191919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>
                <a:solidFill>
                  <a:srgbClr val="191919"/>
                </a:solidFill>
              </a:defRPr>
            </a:lvl9pPr>
          </a:lstStyle>
          <a:p/>
        </p:txBody>
      </p:sp>
      <p:grpSp>
        <p:nvGrpSpPr>
          <p:cNvPr id="414" name="Google Shape;414;p31"/>
          <p:cNvGrpSpPr/>
          <p:nvPr/>
        </p:nvGrpSpPr>
        <p:grpSpPr>
          <a:xfrm>
            <a:off x="0" y="4183124"/>
            <a:ext cx="9144013" cy="956945"/>
            <a:chOff x="0" y="4183124"/>
            <a:chExt cx="9144013" cy="956945"/>
          </a:xfrm>
        </p:grpSpPr>
        <p:sp>
          <p:nvSpPr>
            <p:cNvPr id="415" name="Google Shape;415;p31"/>
            <p:cNvSpPr/>
            <p:nvPr/>
          </p:nvSpPr>
          <p:spPr>
            <a:xfrm>
              <a:off x="0" y="4183124"/>
              <a:ext cx="9144013" cy="956945"/>
            </a:xfrm>
            <a:custGeom>
              <a:rect b="b" l="l" r="r" t="t"/>
              <a:pathLst>
                <a:path extrusionOk="0" h="17797" w="203189">
                  <a:moveTo>
                    <a:pt x="0" y="0"/>
                  </a:moveTo>
                  <a:lnTo>
                    <a:pt x="203189" y="0"/>
                  </a:lnTo>
                  <a:lnTo>
                    <a:pt x="203189" y="17796"/>
                  </a:lnTo>
                  <a:lnTo>
                    <a:pt x="0" y="177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2411334" y="4932371"/>
              <a:ext cx="5899513" cy="207660"/>
            </a:xfrm>
            <a:custGeom>
              <a:rect b="b" l="l" r="r" t="t"/>
              <a:pathLst>
                <a:path extrusionOk="0" h="3862" w="131093">
                  <a:moveTo>
                    <a:pt x="4218" y="1"/>
                  </a:moveTo>
                  <a:lnTo>
                    <a:pt x="0" y="3861"/>
                  </a:lnTo>
                  <a:lnTo>
                    <a:pt x="131093" y="3861"/>
                  </a:lnTo>
                  <a:lnTo>
                    <a:pt x="12022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2713116" y="4589443"/>
              <a:ext cx="3370732" cy="104368"/>
            </a:xfrm>
            <a:custGeom>
              <a:rect b="b" l="l" r="r" t="t"/>
              <a:pathLst>
                <a:path extrusionOk="0" h="1941" w="74901">
                  <a:moveTo>
                    <a:pt x="0" y="1940"/>
                  </a:moveTo>
                  <a:lnTo>
                    <a:pt x="2799" y="4"/>
                  </a:lnTo>
                  <a:lnTo>
                    <a:pt x="70787" y="0"/>
                  </a:lnTo>
                  <a:lnTo>
                    <a:pt x="74900" y="19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902692" y="4248989"/>
              <a:ext cx="3569778" cy="92538"/>
            </a:xfrm>
            <a:custGeom>
              <a:rect b="b" l="l" r="r" t="t"/>
              <a:pathLst>
                <a:path extrusionOk="0" h="1721" w="79324">
                  <a:moveTo>
                    <a:pt x="1" y="1720"/>
                  </a:moveTo>
                  <a:lnTo>
                    <a:pt x="79324" y="1488"/>
                  </a:lnTo>
                  <a:lnTo>
                    <a:pt x="79324" y="0"/>
                  </a:lnTo>
                  <a:lnTo>
                    <a:pt x="5399" y="33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5422857" y="4305498"/>
              <a:ext cx="3236310" cy="76837"/>
            </a:xfrm>
            <a:custGeom>
              <a:rect b="b" l="l" r="r" t="t"/>
              <a:pathLst>
                <a:path extrusionOk="0" h="1429" w="71914">
                  <a:moveTo>
                    <a:pt x="0" y="358"/>
                  </a:moveTo>
                  <a:lnTo>
                    <a:pt x="68174" y="1"/>
                  </a:lnTo>
                  <a:lnTo>
                    <a:pt x="71913" y="1361"/>
                  </a:lnTo>
                  <a:lnTo>
                    <a:pt x="1019" y="142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0" y="4867098"/>
              <a:ext cx="3456192" cy="65331"/>
            </a:xfrm>
            <a:custGeom>
              <a:rect b="b" l="l" r="r" t="t"/>
              <a:pathLst>
                <a:path extrusionOk="0" h="1215" w="76800">
                  <a:moveTo>
                    <a:pt x="76031" y="1215"/>
                  </a:moveTo>
                  <a:lnTo>
                    <a:pt x="76800" y="1"/>
                  </a:lnTo>
                  <a:lnTo>
                    <a:pt x="0" y="1"/>
                  </a:lnTo>
                  <a:lnTo>
                    <a:pt x="0" y="121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3421490" y="4685633"/>
              <a:ext cx="3058955" cy="246804"/>
            </a:xfrm>
            <a:custGeom>
              <a:rect b="b" l="l" r="r" t="t"/>
              <a:pathLst>
                <a:path extrusionOk="0" h="4590" w="67973">
                  <a:moveTo>
                    <a:pt x="59159" y="151"/>
                  </a:moveTo>
                  <a:lnTo>
                    <a:pt x="67972" y="4590"/>
                  </a:lnTo>
                  <a:lnTo>
                    <a:pt x="1" y="4590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5846415" y="4522127"/>
              <a:ext cx="3297513" cy="67374"/>
            </a:xfrm>
            <a:custGeom>
              <a:rect b="b" l="l" r="r" t="t"/>
              <a:pathLst>
                <a:path extrusionOk="0" h="1253" w="73274">
                  <a:moveTo>
                    <a:pt x="1161" y="1252"/>
                  </a:moveTo>
                  <a:lnTo>
                    <a:pt x="73274" y="712"/>
                  </a:lnTo>
                  <a:lnTo>
                    <a:pt x="73274" y="0"/>
                  </a:lnTo>
                  <a:lnTo>
                    <a:pt x="1" y="64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7320675" y="4192372"/>
              <a:ext cx="1170155" cy="119262"/>
            </a:xfrm>
            <a:custGeom>
              <a:rect b="b" l="l" r="r" t="t"/>
              <a:pathLst>
                <a:path extrusionOk="0" h="2218" w="26002">
                  <a:moveTo>
                    <a:pt x="26002" y="2105"/>
                  </a:moveTo>
                  <a:lnTo>
                    <a:pt x="20502" y="1"/>
                  </a:lnTo>
                  <a:lnTo>
                    <a:pt x="1" y="157"/>
                  </a:lnTo>
                  <a:lnTo>
                    <a:pt x="4527" y="221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2880298" y="4192372"/>
              <a:ext cx="2339545" cy="113186"/>
            </a:xfrm>
            <a:custGeom>
              <a:rect b="b" l="l" r="r" t="t"/>
              <a:pathLst>
                <a:path extrusionOk="0" h="2105" w="51987">
                  <a:moveTo>
                    <a:pt x="51987" y="2105"/>
                  </a:moveTo>
                  <a:lnTo>
                    <a:pt x="35379" y="2105"/>
                  </a:lnTo>
                  <a:lnTo>
                    <a:pt x="35379" y="1053"/>
                  </a:lnTo>
                  <a:lnTo>
                    <a:pt x="1" y="1053"/>
                  </a:lnTo>
                  <a:lnTo>
                    <a:pt x="1217" y="1"/>
                  </a:lnTo>
                  <a:lnTo>
                    <a:pt x="50113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0" y="4404376"/>
              <a:ext cx="4050090" cy="119531"/>
            </a:xfrm>
            <a:custGeom>
              <a:rect b="b" l="l" r="r" t="t"/>
              <a:pathLst>
                <a:path extrusionOk="0" h="2223" w="89997">
                  <a:moveTo>
                    <a:pt x="0" y="2223"/>
                  </a:moveTo>
                  <a:lnTo>
                    <a:pt x="88123" y="2223"/>
                  </a:lnTo>
                  <a:lnTo>
                    <a:pt x="89997" y="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2950186" y="4565140"/>
              <a:ext cx="2948519" cy="25863"/>
            </a:xfrm>
            <a:custGeom>
              <a:rect b="b" l="l" r="r" t="t"/>
              <a:pathLst>
                <a:path extrusionOk="0" h="481" w="65519">
                  <a:moveTo>
                    <a:pt x="0" y="480"/>
                  </a:moveTo>
                  <a:lnTo>
                    <a:pt x="589" y="1"/>
                  </a:lnTo>
                  <a:lnTo>
                    <a:pt x="64823" y="37"/>
                  </a:lnTo>
                  <a:lnTo>
                    <a:pt x="65519" y="45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5219764" y="4432604"/>
              <a:ext cx="3924173" cy="134210"/>
            </a:xfrm>
            <a:custGeom>
              <a:rect b="b" l="l" r="r" t="t"/>
              <a:pathLst>
                <a:path extrusionOk="0" h="2496" w="87199">
                  <a:moveTo>
                    <a:pt x="2311" y="2495"/>
                  </a:moveTo>
                  <a:lnTo>
                    <a:pt x="1" y="0"/>
                  </a:lnTo>
                  <a:lnTo>
                    <a:pt x="87199" y="0"/>
                  </a:lnTo>
                  <a:lnTo>
                    <a:pt x="87199" y="166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6083754" y="4641544"/>
              <a:ext cx="3060170" cy="290896"/>
            </a:xfrm>
            <a:custGeom>
              <a:rect b="b" l="l" r="r" t="t"/>
              <a:pathLst>
                <a:path extrusionOk="0" h="5410" w="68000">
                  <a:moveTo>
                    <a:pt x="8813" y="5410"/>
                  </a:moveTo>
                  <a:lnTo>
                    <a:pt x="0" y="971"/>
                  </a:lnTo>
                  <a:lnTo>
                    <a:pt x="68000" y="1"/>
                  </a:lnTo>
                  <a:lnTo>
                    <a:pt x="68000" y="541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2950186" y="4930705"/>
              <a:ext cx="1474327" cy="209327"/>
            </a:xfrm>
            <a:custGeom>
              <a:rect b="b" l="l" r="r" t="t"/>
              <a:pathLst>
                <a:path extrusionOk="0" h="3893" w="32761">
                  <a:moveTo>
                    <a:pt x="0" y="3892"/>
                  </a:moveTo>
                  <a:lnTo>
                    <a:pt x="30536" y="1"/>
                  </a:lnTo>
                  <a:lnTo>
                    <a:pt x="32760" y="32"/>
                  </a:lnTo>
                  <a:lnTo>
                    <a:pt x="4064" y="389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3489128" y="4930328"/>
              <a:ext cx="1165565" cy="209703"/>
            </a:xfrm>
            <a:custGeom>
              <a:rect b="b" l="l" r="r" t="t"/>
              <a:pathLst>
                <a:path extrusionOk="0" h="3900" w="25900">
                  <a:moveTo>
                    <a:pt x="1" y="3899"/>
                  </a:moveTo>
                  <a:lnTo>
                    <a:pt x="22486" y="0"/>
                  </a:lnTo>
                  <a:lnTo>
                    <a:pt x="25900" y="39"/>
                  </a:lnTo>
                  <a:lnTo>
                    <a:pt x="3982" y="389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4176126" y="4917639"/>
              <a:ext cx="2209218" cy="222393"/>
            </a:xfrm>
            <a:custGeom>
              <a:rect b="b" l="l" r="r" t="t"/>
              <a:pathLst>
                <a:path extrusionOk="0" h="4136" w="49091">
                  <a:moveTo>
                    <a:pt x="1" y="4135"/>
                  </a:moveTo>
                  <a:cubicBezTo>
                    <a:pt x="1" y="4135"/>
                    <a:pt x="12065" y="366"/>
                    <a:pt x="25390" y="275"/>
                  </a:cubicBezTo>
                  <a:cubicBezTo>
                    <a:pt x="38717" y="183"/>
                    <a:pt x="49091" y="4135"/>
                    <a:pt x="49091" y="4135"/>
                  </a:cubicBezTo>
                  <a:lnTo>
                    <a:pt x="45801" y="4135"/>
                  </a:lnTo>
                  <a:cubicBezTo>
                    <a:pt x="45801" y="4135"/>
                    <a:pt x="36485" y="1"/>
                    <a:pt x="25098" y="424"/>
                  </a:cubicBezTo>
                  <a:cubicBezTo>
                    <a:pt x="13711" y="849"/>
                    <a:pt x="2261" y="4135"/>
                    <a:pt x="2261" y="41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5135430" y="5011033"/>
              <a:ext cx="327168" cy="128994"/>
            </a:xfrm>
            <a:custGeom>
              <a:rect b="b" l="l" r="r" t="t"/>
              <a:pathLst>
                <a:path extrusionOk="0" h="2399" w="7270">
                  <a:moveTo>
                    <a:pt x="1" y="2398"/>
                  </a:moveTo>
                  <a:cubicBezTo>
                    <a:pt x="1" y="2398"/>
                    <a:pt x="3232" y="1"/>
                    <a:pt x="7269" y="239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6701630" y="4932371"/>
              <a:ext cx="1410738" cy="207660"/>
            </a:xfrm>
            <a:custGeom>
              <a:rect b="b" l="l" r="r" t="t"/>
              <a:pathLst>
                <a:path extrusionOk="0" h="3862" w="31348">
                  <a:moveTo>
                    <a:pt x="1" y="1"/>
                  </a:moveTo>
                  <a:lnTo>
                    <a:pt x="29078" y="3861"/>
                  </a:lnTo>
                  <a:lnTo>
                    <a:pt x="31347" y="3861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6270467" y="4693752"/>
              <a:ext cx="1759598" cy="238739"/>
            </a:xfrm>
            <a:custGeom>
              <a:rect b="b" l="l" r="r" t="t"/>
              <a:pathLst>
                <a:path extrusionOk="0" h="4440" w="39100">
                  <a:moveTo>
                    <a:pt x="0" y="0"/>
                  </a:moveTo>
                  <a:cubicBezTo>
                    <a:pt x="0" y="0"/>
                    <a:pt x="14870" y="3569"/>
                    <a:pt x="34472" y="4440"/>
                  </a:cubicBezTo>
                  <a:lnTo>
                    <a:pt x="39099" y="4336"/>
                  </a:lnTo>
                  <a:cubicBezTo>
                    <a:pt x="39099" y="4336"/>
                    <a:pt x="15420" y="3087"/>
                    <a:pt x="341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6597585" y="4685794"/>
              <a:ext cx="864903" cy="147706"/>
            </a:xfrm>
            <a:custGeom>
              <a:rect b="b" l="l" r="r" t="t"/>
              <a:pathLst>
                <a:path extrusionOk="0" h="2747" w="19219">
                  <a:moveTo>
                    <a:pt x="0" y="148"/>
                  </a:moveTo>
                  <a:cubicBezTo>
                    <a:pt x="0" y="148"/>
                    <a:pt x="12116" y="2746"/>
                    <a:pt x="1921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898870" y="4693752"/>
              <a:ext cx="2136179" cy="235728"/>
            </a:xfrm>
            <a:custGeom>
              <a:rect b="b" l="l" r="r" t="t"/>
              <a:pathLst>
                <a:path extrusionOk="0" h="4384" w="47468">
                  <a:moveTo>
                    <a:pt x="0" y="0"/>
                  </a:moveTo>
                  <a:cubicBezTo>
                    <a:pt x="0" y="0"/>
                    <a:pt x="21478" y="3691"/>
                    <a:pt x="33590" y="4384"/>
                  </a:cubicBezTo>
                  <a:lnTo>
                    <a:pt x="47468" y="4230"/>
                  </a:lnTo>
                  <a:cubicBezTo>
                    <a:pt x="47468" y="4230"/>
                    <a:pt x="33757" y="4050"/>
                    <a:pt x="18392" y="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1110826" y="4693752"/>
              <a:ext cx="1331489" cy="238685"/>
            </a:xfrm>
            <a:custGeom>
              <a:rect b="b" l="l" r="r" t="t"/>
              <a:pathLst>
                <a:path extrusionOk="0" h="4439" w="29587">
                  <a:moveTo>
                    <a:pt x="0" y="4384"/>
                  </a:moveTo>
                  <a:lnTo>
                    <a:pt x="27975" y="0"/>
                  </a:lnTo>
                  <a:lnTo>
                    <a:pt x="29587" y="47"/>
                  </a:lnTo>
                  <a:lnTo>
                    <a:pt x="496" y="443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1167843" y="4685633"/>
              <a:ext cx="1712525" cy="245137"/>
            </a:xfrm>
            <a:custGeom>
              <a:rect b="b" l="l" r="r" t="t"/>
              <a:pathLst>
                <a:path extrusionOk="0" h="4559" w="38054">
                  <a:moveTo>
                    <a:pt x="0" y="4559"/>
                  </a:moveTo>
                  <a:lnTo>
                    <a:pt x="36317" y="0"/>
                  </a:lnTo>
                  <a:lnTo>
                    <a:pt x="38054" y="120"/>
                  </a:lnTo>
                  <a:lnTo>
                    <a:pt x="1231" y="455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2024093" y="4419915"/>
              <a:ext cx="239053" cy="96033"/>
            </a:xfrm>
            <a:custGeom>
              <a:rect b="b" l="l" r="r" t="t"/>
              <a:pathLst>
                <a:path extrusionOk="0" h="1786" w="5312">
                  <a:moveTo>
                    <a:pt x="0" y="1786"/>
                  </a:moveTo>
                  <a:lnTo>
                    <a:pt x="4435" y="1"/>
                  </a:lnTo>
                  <a:lnTo>
                    <a:pt x="5312" y="3"/>
                  </a:lnTo>
                  <a:lnTo>
                    <a:pt x="1791" y="1786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2216116" y="4424700"/>
              <a:ext cx="1067999" cy="91248"/>
            </a:xfrm>
            <a:custGeom>
              <a:rect b="b" l="l" r="r" t="t"/>
              <a:pathLst>
                <a:path extrusionOk="0" h="1697" w="23732">
                  <a:moveTo>
                    <a:pt x="1" y="1697"/>
                  </a:moveTo>
                  <a:cubicBezTo>
                    <a:pt x="1" y="1697"/>
                    <a:pt x="4186" y="288"/>
                    <a:pt x="10188" y="144"/>
                  </a:cubicBezTo>
                  <a:cubicBezTo>
                    <a:pt x="16192" y="1"/>
                    <a:pt x="23732" y="1697"/>
                    <a:pt x="23732" y="1697"/>
                  </a:cubicBezTo>
                  <a:lnTo>
                    <a:pt x="21364" y="1697"/>
                  </a:lnTo>
                  <a:cubicBezTo>
                    <a:pt x="21364" y="1697"/>
                    <a:pt x="16498" y="137"/>
                    <a:pt x="10332" y="223"/>
                  </a:cubicBezTo>
                  <a:cubicBezTo>
                    <a:pt x="4800" y="300"/>
                    <a:pt x="1" y="1697"/>
                    <a:pt x="1" y="169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1651118" y="4417818"/>
              <a:ext cx="401467" cy="100550"/>
            </a:xfrm>
            <a:custGeom>
              <a:rect b="b" l="l" r="r" t="t"/>
              <a:pathLst>
                <a:path extrusionOk="0" h="1870" w="8921">
                  <a:moveTo>
                    <a:pt x="5893" y="1870"/>
                  </a:moveTo>
                  <a:lnTo>
                    <a:pt x="8920" y="14"/>
                  </a:lnTo>
                  <a:lnTo>
                    <a:pt x="6221" y="0"/>
                  </a:lnTo>
                  <a:lnTo>
                    <a:pt x="0" y="182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2611007" y="4424162"/>
              <a:ext cx="204896" cy="72805"/>
            </a:xfrm>
            <a:custGeom>
              <a:rect b="b" l="l" r="r" t="t"/>
              <a:pathLst>
                <a:path extrusionOk="0" h="1354" w="4553">
                  <a:moveTo>
                    <a:pt x="0" y="926"/>
                  </a:moveTo>
                  <a:cubicBezTo>
                    <a:pt x="0" y="926"/>
                    <a:pt x="2642" y="1"/>
                    <a:pt x="4553" y="926"/>
                  </a:cubicBezTo>
                  <a:cubicBezTo>
                    <a:pt x="4553" y="926"/>
                    <a:pt x="2451" y="1354"/>
                    <a:pt x="0" y="92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3336257" y="4432604"/>
              <a:ext cx="839972" cy="132597"/>
            </a:xfrm>
            <a:custGeom>
              <a:rect b="b" l="l" r="r" t="t"/>
              <a:pathLst>
                <a:path extrusionOk="0" h="2466" w="18665">
                  <a:moveTo>
                    <a:pt x="1" y="0"/>
                  </a:moveTo>
                  <a:cubicBezTo>
                    <a:pt x="1" y="0"/>
                    <a:pt x="6058" y="2003"/>
                    <a:pt x="17402" y="2466"/>
                  </a:cubicBezTo>
                  <a:lnTo>
                    <a:pt x="18665" y="2466"/>
                  </a:lnTo>
                  <a:cubicBezTo>
                    <a:pt x="18665" y="2466"/>
                    <a:pt x="6755" y="1816"/>
                    <a:pt x="113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5219764" y="4451853"/>
              <a:ext cx="723550" cy="114960"/>
            </a:xfrm>
            <a:custGeom>
              <a:rect b="b" l="l" r="r" t="t"/>
              <a:pathLst>
                <a:path extrusionOk="0" h="2138" w="16078">
                  <a:moveTo>
                    <a:pt x="1" y="2137"/>
                  </a:moveTo>
                  <a:lnTo>
                    <a:pt x="15086" y="1"/>
                  </a:lnTo>
                  <a:lnTo>
                    <a:pt x="16078" y="1"/>
                  </a:lnTo>
                  <a:lnTo>
                    <a:pt x="1355" y="213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5393201" y="4451853"/>
              <a:ext cx="765673" cy="115122"/>
            </a:xfrm>
            <a:custGeom>
              <a:rect b="b" l="l" r="r" t="t"/>
              <a:pathLst>
                <a:path extrusionOk="0" h="2141" w="17014">
                  <a:moveTo>
                    <a:pt x="0" y="2137"/>
                  </a:moveTo>
                  <a:lnTo>
                    <a:pt x="14757" y="1"/>
                  </a:lnTo>
                  <a:lnTo>
                    <a:pt x="17013" y="1"/>
                  </a:lnTo>
                  <a:lnTo>
                    <a:pt x="1817" y="21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5658397" y="4508792"/>
              <a:ext cx="255254" cy="53985"/>
            </a:xfrm>
            <a:custGeom>
              <a:rect b="b" l="l" r="r" t="t"/>
              <a:pathLst>
                <a:path extrusionOk="0" h="1004" w="5672">
                  <a:moveTo>
                    <a:pt x="0" y="1003"/>
                  </a:moveTo>
                  <a:cubicBezTo>
                    <a:pt x="0" y="1003"/>
                    <a:pt x="3414" y="0"/>
                    <a:pt x="5672" y="88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6025072" y="4431959"/>
              <a:ext cx="785654" cy="130822"/>
            </a:xfrm>
            <a:custGeom>
              <a:rect b="b" l="l" r="r" t="t"/>
              <a:pathLst>
                <a:path extrusionOk="0" h="2433" w="17458">
                  <a:moveTo>
                    <a:pt x="0" y="2432"/>
                  </a:moveTo>
                  <a:cubicBezTo>
                    <a:pt x="0" y="2432"/>
                    <a:pt x="9469" y="279"/>
                    <a:pt x="15667" y="9"/>
                  </a:cubicBezTo>
                  <a:lnTo>
                    <a:pt x="17458" y="1"/>
                  </a:lnTo>
                  <a:cubicBezTo>
                    <a:pt x="17458" y="1"/>
                    <a:pt x="9859" y="695"/>
                    <a:pt x="1819" y="23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5393201" y="4192372"/>
              <a:ext cx="550111" cy="102862"/>
            </a:xfrm>
            <a:custGeom>
              <a:rect b="b" l="l" r="r" t="t"/>
              <a:pathLst>
                <a:path extrusionOk="0" h="1913" w="12224">
                  <a:moveTo>
                    <a:pt x="0" y="1"/>
                  </a:moveTo>
                  <a:lnTo>
                    <a:pt x="10353" y="1913"/>
                  </a:lnTo>
                  <a:lnTo>
                    <a:pt x="12224" y="189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5271651" y="4192372"/>
              <a:ext cx="403987" cy="110551"/>
            </a:xfrm>
            <a:custGeom>
              <a:rect b="b" l="l" r="r" t="t"/>
              <a:pathLst>
                <a:path extrusionOk="0" h="2056" w="8977">
                  <a:moveTo>
                    <a:pt x="1983" y="1"/>
                  </a:moveTo>
                  <a:cubicBezTo>
                    <a:pt x="1983" y="1"/>
                    <a:pt x="6719" y="590"/>
                    <a:pt x="8977" y="2055"/>
                  </a:cubicBezTo>
                  <a:lnTo>
                    <a:pt x="8123" y="2055"/>
                  </a:lnTo>
                  <a:cubicBezTo>
                    <a:pt x="8123" y="2055"/>
                    <a:pt x="4297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7762188" y="4665148"/>
              <a:ext cx="1381667" cy="256053"/>
            </a:xfrm>
            <a:custGeom>
              <a:rect b="b" l="l" r="r" t="t"/>
              <a:pathLst>
                <a:path extrusionOk="0" h="4762" w="30702">
                  <a:moveTo>
                    <a:pt x="0" y="0"/>
                  </a:moveTo>
                  <a:cubicBezTo>
                    <a:pt x="0" y="0"/>
                    <a:pt x="11843" y="3684"/>
                    <a:pt x="30702" y="4762"/>
                  </a:cubicBezTo>
                  <a:lnTo>
                    <a:pt x="30702" y="4416"/>
                  </a:lnTo>
                  <a:cubicBezTo>
                    <a:pt x="30702" y="4416"/>
                    <a:pt x="16081" y="4056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7878698" y="4646114"/>
              <a:ext cx="1003781" cy="152922"/>
            </a:xfrm>
            <a:custGeom>
              <a:rect b="b" l="l" r="r" t="t"/>
              <a:pathLst>
                <a:path extrusionOk="0" h="2844" w="22305">
                  <a:moveTo>
                    <a:pt x="1" y="318"/>
                  </a:moveTo>
                  <a:cubicBezTo>
                    <a:pt x="1" y="318"/>
                    <a:pt x="5180" y="1843"/>
                    <a:pt x="12006" y="2344"/>
                  </a:cubicBezTo>
                  <a:cubicBezTo>
                    <a:pt x="18833" y="2844"/>
                    <a:pt x="22304" y="0"/>
                    <a:pt x="22304" y="0"/>
                  </a:cubicBezTo>
                  <a:lnTo>
                    <a:pt x="21256" y="36"/>
                  </a:lnTo>
                  <a:cubicBezTo>
                    <a:pt x="21256" y="36"/>
                    <a:pt x="18817" y="2117"/>
                    <a:pt x="11753" y="2001"/>
                  </a:cubicBezTo>
                  <a:cubicBezTo>
                    <a:pt x="4689" y="1883"/>
                    <a:pt x="1981" y="291"/>
                    <a:pt x="1981" y="29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8072611" y="4656814"/>
              <a:ext cx="172270" cy="52533"/>
            </a:xfrm>
            <a:custGeom>
              <a:rect b="b" l="l" r="r" t="t"/>
              <a:pathLst>
                <a:path extrusionOk="0" h="977" w="3828">
                  <a:moveTo>
                    <a:pt x="0" y="68"/>
                  </a:moveTo>
                  <a:cubicBezTo>
                    <a:pt x="0" y="68"/>
                    <a:pt x="2341" y="977"/>
                    <a:pt x="382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7052329" y="4932371"/>
              <a:ext cx="2091581" cy="207660"/>
            </a:xfrm>
            <a:custGeom>
              <a:rect b="b" l="l" r="r" t="t"/>
              <a:pathLst>
                <a:path extrusionOk="0" h="3862" w="46477">
                  <a:moveTo>
                    <a:pt x="13030" y="1"/>
                  </a:moveTo>
                  <a:lnTo>
                    <a:pt x="0" y="2076"/>
                  </a:lnTo>
                  <a:lnTo>
                    <a:pt x="16773" y="3861"/>
                  </a:lnTo>
                  <a:lnTo>
                    <a:pt x="46477" y="3861"/>
                  </a:lnTo>
                  <a:lnTo>
                    <a:pt x="46477" y="459"/>
                  </a:lnTo>
                  <a:lnTo>
                    <a:pt x="13030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fmla="val 790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4845495" y="2489492"/>
            <a:ext cx="2973600" cy="3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1301075" y="2889700"/>
            <a:ext cx="2931300" cy="7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6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3" type="body"/>
          </p:nvPr>
        </p:nvSpPr>
        <p:spPr>
          <a:xfrm>
            <a:off x="4845500" y="2881750"/>
            <a:ext cx="2973600" cy="7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6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/>
        </p:nvSpPr>
        <p:spPr>
          <a:xfrm>
            <a:off x="1331069" y="3012575"/>
            <a:ext cx="2871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1331069" y="2489492"/>
            <a:ext cx="2871300" cy="3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49" name="Google Shape;49;p5"/>
          <p:cNvGrpSpPr/>
          <p:nvPr/>
        </p:nvGrpSpPr>
        <p:grpSpPr>
          <a:xfrm>
            <a:off x="366700" y="730650"/>
            <a:ext cx="8208688" cy="1841088"/>
            <a:chOff x="404800" y="730650"/>
            <a:chExt cx="8208688" cy="1841088"/>
          </a:xfrm>
        </p:grpSpPr>
        <p:sp>
          <p:nvSpPr>
            <p:cNvPr id="50" name="Google Shape;50;p5"/>
            <p:cNvSpPr/>
            <p:nvPr/>
          </p:nvSpPr>
          <p:spPr>
            <a:xfrm>
              <a:off x="536175" y="730650"/>
              <a:ext cx="1189800" cy="11898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 flipH="1" rot="-2700000">
            <a:off x="861334" y="3359918"/>
            <a:ext cx="596919" cy="896417"/>
            <a:chOff x="8358300" y="3550499"/>
            <a:chExt cx="596925" cy="896426"/>
          </a:xfrm>
        </p:grpSpPr>
        <p:sp>
          <p:nvSpPr>
            <p:cNvPr id="55" name="Google Shape;55;p5"/>
            <p:cNvSpPr/>
            <p:nvPr/>
          </p:nvSpPr>
          <p:spPr>
            <a:xfrm>
              <a:off x="8358300" y="4152925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8383125" y="3550499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fmla="val 790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0" name="Google Shape;60;p6"/>
          <p:cNvGrpSpPr/>
          <p:nvPr/>
        </p:nvGrpSpPr>
        <p:grpSpPr>
          <a:xfrm>
            <a:off x="193224" y="250521"/>
            <a:ext cx="8719077" cy="4083144"/>
            <a:chOff x="193224" y="250521"/>
            <a:chExt cx="8719077" cy="4083144"/>
          </a:xfrm>
        </p:grpSpPr>
        <p:sp>
          <p:nvSpPr>
            <p:cNvPr id="61" name="Google Shape;61;p6"/>
            <p:cNvSpPr/>
            <p:nvPr/>
          </p:nvSpPr>
          <p:spPr>
            <a:xfrm>
              <a:off x="193228" y="1109351"/>
              <a:ext cx="470400" cy="4704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291625" y="4138665"/>
              <a:ext cx="194700" cy="195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8490521" y="250521"/>
              <a:ext cx="379500" cy="3798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93224" y="1617493"/>
              <a:ext cx="241500" cy="2418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532801" y="3929875"/>
              <a:ext cx="379500" cy="3798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fmla="val 790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 txBox="1"/>
          <p:nvPr>
            <p:ph type="title"/>
          </p:nvPr>
        </p:nvSpPr>
        <p:spPr>
          <a:xfrm>
            <a:off x="726376" y="1682650"/>
            <a:ext cx="4238700" cy="6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7"/>
          <p:cNvSpPr txBox="1"/>
          <p:nvPr>
            <p:ph idx="1" type="subTitle"/>
          </p:nvPr>
        </p:nvSpPr>
        <p:spPr>
          <a:xfrm>
            <a:off x="726375" y="2297850"/>
            <a:ext cx="4238700" cy="8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0" name="Google Shape;70;p7"/>
          <p:cNvGrpSpPr/>
          <p:nvPr/>
        </p:nvGrpSpPr>
        <p:grpSpPr>
          <a:xfrm flipH="1" rot="10800000">
            <a:off x="270750" y="405549"/>
            <a:ext cx="8627325" cy="3828376"/>
            <a:chOff x="270750" y="361374"/>
            <a:chExt cx="8627325" cy="3828376"/>
          </a:xfrm>
        </p:grpSpPr>
        <p:sp>
          <p:nvSpPr>
            <p:cNvPr id="71" name="Google Shape;71;p7"/>
            <p:cNvSpPr/>
            <p:nvPr/>
          </p:nvSpPr>
          <p:spPr>
            <a:xfrm>
              <a:off x="669525" y="361374"/>
              <a:ext cx="909600" cy="9096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270750" y="3019550"/>
              <a:ext cx="572100" cy="5721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8529750" y="3895750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8325975" y="2940899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708845" y="458356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fmla="val 790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 txBox="1"/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79" name="Google Shape;79;p8"/>
          <p:cNvGrpSpPr/>
          <p:nvPr/>
        </p:nvGrpSpPr>
        <p:grpSpPr>
          <a:xfrm flipH="1" rot="10800000">
            <a:off x="1101156" y="253149"/>
            <a:ext cx="7611770" cy="2949179"/>
            <a:chOff x="404800" y="-890960"/>
            <a:chExt cx="8937149" cy="3462697"/>
          </a:xfrm>
        </p:grpSpPr>
        <p:sp>
          <p:nvSpPr>
            <p:cNvPr id="80" name="Google Shape;80;p8"/>
            <p:cNvSpPr/>
            <p:nvPr/>
          </p:nvSpPr>
          <p:spPr>
            <a:xfrm>
              <a:off x="8152149" y="-890960"/>
              <a:ext cx="1189800" cy="11898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 flipH="1" rot="10800000">
            <a:off x="4746823" y="3303353"/>
            <a:ext cx="1013400" cy="1013400"/>
          </a:xfrm>
          <a:prstGeom prst="donut">
            <a:avLst>
              <a:gd fmla="val 1594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 rot="10800000">
            <a:off x="270750" y="740109"/>
            <a:ext cx="8627325" cy="4089001"/>
            <a:chOff x="270750" y="253149"/>
            <a:chExt cx="8627325" cy="4089001"/>
          </a:xfrm>
        </p:grpSpPr>
        <p:sp>
          <p:nvSpPr>
            <p:cNvPr id="86" name="Google Shape;86;p8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fmla="val 790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 txBox="1"/>
          <p:nvPr>
            <p:ph type="title"/>
          </p:nvPr>
        </p:nvSpPr>
        <p:spPr>
          <a:xfrm flipH="1">
            <a:off x="5825013" y="1820700"/>
            <a:ext cx="2387100" cy="12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9"/>
          <p:cNvSpPr txBox="1"/>
          <p:nvPr>
            <p:ph idx="1" type="body"/>
          </p:nvPr>
        </p:nvSpPr>
        <p:spPr>
          <a:xfrm flipH="1">
            <a:off x="931888" y="1206450"/>
            <a:ext cx="5082600" cy="24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grpSp>
        <p:nvGrpSpPr>
          <p:cNvPr id="95" name="Google Shape;95;p9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96" name="Google Shape;96;p9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fmla="val 790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10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04" name="Google Shape;104;p10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1064175" y="3620975"/>
            <a:ext cx="35079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11.xml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slide" Target="/ppt/slides/slide4.xml"/><Relationship Id="rId7" Type="http://schemas.openxmlformats.org/officeDocument/2006/relationships/image" Target="../media/image9.png"/><Relationship Id="rId8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Relationship Id="rId3" Type="http://schemas.openxmlformats.org/officeDocument/2006/relationships/comments" Target="../comments/comment1.xml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32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459" name="Google Shape;459;p32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200025" rotWithShape="0" algn="bl" dir="15840000" dist="57150">
                <a:srgbClr val="7966E4"/>
              </a:outerShdw>
            </a:effectLst>
          </p:spPr>
        </p:cxnSp>
        <p:sp>
          <p:nvSpPr>
            <p:cNvPr id="460" name="Google Shape;460;p32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Google Shape;461;p32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2" name="Google Shape;462;p32">
            <a:hlinkClick/>
          </p:cNvPr>
          <p:cNvSpPr txBox="1"/>
          <p:nvPr/>
        </p:nvSpPr>
        <p:spPr>
          <a:xfrm>
            <a:off x="219912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Tue</a:t>
            </a:r>
            <a:endParaRPr b="1" sz="18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3" name="Google Shape;463;p32">
            <a:hlinkClick action="ppaction://hlinksldjump" r:id="rId3"/>
          </p:cNvPr>
          <p:cNvSpPr txBox="1"/>
          <p:nvPr/>
        </p:nvSpPr>
        <p:spPr>
          <a:xfrm>
            <a:off x="29875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Wed</a:t>
            </a:r>
            <a:endParaRPr b="1" sz="18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4" name="Google Shape;464;p32">
            <a:hlinkClick/>
          </p:cNvPr>
          <p:cNvSpPr txBox="1"/>
          <p:nvPr/>
        </p:nvSpPr>
        <p:spPr>
          <a:xfrm>
            <a:off x="377721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Thu</a:t>
            </a:r>
            <a:endParaRPr b="1" sz="18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5" name="Google Shape;465;p32">
            <a:hlinkClick/>
          </p:cNvPr>
          <p:cNvSpPr txBox="1"/>
          <p:nvPr/>
        </p:nvSpPr>
        <p:spPr>
          <a:xfrm>
            <a:off x="456446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Fri</a:t>
            </a:r>
            <a:endParaRPr b="1" sz="18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66" name="Google Shape;466;p32">
            <a:hlinkClick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2">
            <a:hlinkClick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68" name="Google Shape;468;p32">
            <a:hlinkClick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2">
            <a:hlinkClick action="ppaction://hlinksldjump" r:id="rId6"/>
          </p:cNvPr>
          <p:cNvSpPr txBox="1"/>
          <p:nvPr/>
        </p:nvSpPr>
        <p:spPr>
          <a:xfrm>
            <a:off x="140947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Mon</a:t>
            </a:r>
            <a:endParaRPr b="1" sz="18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0" name="Google Shape;470;p32">
            <a:hlinkClick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71" name="Google Shape;471;p32">
            <a:hlinkClick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2688" y="4588783"/>
            <a:ext cx="360876" cy="341206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2"/>
          <p:cNvSpPr txBox="1"/>
          <p:nvPr>
            <p:ph idx="1" type="subTitle"/>
          </p:nvPr>
        </p:nvSpPr>
        <p:spPr>
          <a:xfrm>
            <a:off x="799975" y="2718400"/>
            <a:ext cx="4172700" cy="4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COMP3030 - Group 3</a:t>
            </a:r>
            <a:endParaRPr b="1"/>
          </a:p>
        </p:txBody>
      </p:sp>
      <p:sp>
        <p:nvSpPr>
          <p:cNvPr id="473" name="Google Shape;473;p32">
            <a:hlinkClick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74" name="Google Shape;474;p32">
            <a:hlinkClick/>
          </p:cNvPr>
          <p:cNvPicPr preferRelativeResize="0"/>
          <p:nvPr/>
        </p:nvPicPr>
        <p:blipFill rotWithShape="1">
          <a:blip r:embed="rId8">
            <a:alphaModFix/>
          </a:blip>
          <a:srcRect b="2723" l="0" r="0" t="2723"/>
          <a:stretch/>
        </p:blipFill>
        <p:spPr>
          <a:xfrm>
            <a:off x="722597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2">
            <a:hlinkClick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76" name="Google Shape;476;p32">
            <a:hlinkClick/>
          </p:cNvPr>
          <p:cNvPicPr preferRelativeResize="0"/>
          <p:nvPr/>
        </p:nvPicPr>
        <p:blipFill rotWithShape="1">
          <a:blip r:embed="rId9">
            <a:alphaModFix/>
          </a:blip>
          <a:srcRect b="2723" l="0" r="0" t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2">
            <a:hlinkClick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78" name="Google Shape;478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42200" y="1038783"/>
            <a:ext cx="4021291" cy="3218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2">
            <a:hlinkClick/>
          </p:cNvPr>
          <p:cNvPicPr preferRelativeResize="0"/>
          <p:nvPr/>
        </p:nvPicPr>
        <p:blipFill rotWithShape="1">
          <a:blip r:embed="rId11">
            <a:alphaModFix/>
          </a:blip>
          <a:srcRect b="2723" l="0" r="0" t="2723"/>
          <a:stretch/>
        </p:blipFill>
        <p:spPr>
          <a:xfrm>
            <a:off x="643536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2"/>
          <p:cNvSpPr txBox="1"/>
          <p:nvPr>
            <p:ph type="ctrTitle"/>
          </p:nvPr>
        </p:nvSpPr>
        <p:spPr>
          <a:xfrm>
            <a:off x="732275" y="1103275"/>
            <a:ext cx="5485500" cy="17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Bungee"/>
                <a:ea typeface="Bungee"/>
                <a:cs typeface="Bungee"/>
                <a:sym typeface="Bungee"/>
              </a:rPr>
              <a:t>Hotel Booking 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Details</a:t>
            </a:r>
            <a:endParaRPr/>
          </a:p>
        </p:txBody>
      </p:sp>
      <p:pic>
        <p:nvPicPr>
          <p:cNvPr id="551" name="Google Shape;5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017725"/>
            <a:ext cx="5469999" cy="199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575" y="3017300"/>
            <a:ext cx="5163757" cy="16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2"/>
          <p:cNvSpPr/>
          <p:nvPr/>
        </p:nvSpPr>
        <p:spPr>
          <a:xfrm>
            <a:off x="1125250" y="1513488"/>
            <a:ext cx="3246600" cy="508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2"/>
          <p:cNvSpPr/>
          <p:nvPr/>
        </p:nvSpPr>
        <p:spPr>
          <a:xfrm>
            <a:off x="4795550" y="1508663"/>
            <a:ext cx="3246600" cy="508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2"/>
          <p:cNvSpPr txBox="1"/>
          <p:nvPr>
            <p:ph idx="2" type="subTitle"/>
          </p:nvPr>
        </p:nvSpPr>
        <p:spPr>
          <a:xfrm>
            <a:off x="1115300" y="1513488"/>
            <a:ext cx="3246600" cy="5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Flows</a:t>
            </a:r>
            <a:endParaRPr/>
          </a:p>
        </p:txBody>
      </p:sp>
      <p:sp>
        <p:nvSpPr>
          <p:cNvPr id="560" name="Google Shape;560;p42"/>
          <p:cNvSpPr txBox="1"/>
          <p:nvPr>
            <p:ph idx="4" type="subTitle"/>
          </p:nvPr>
        </p:nvSpPr>
        <p:spPr>
          <a:xfrm>
            <a:off x="1115300" y="2160483"/>
            <a:ext cx="3246600" cy="20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Guest modifies selected dates or hotel choice.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Guest returns to modify room choice or personal details  before finalizing the booking</a:t>
            </a:r>
            <a:endParaRPr/>
          </a:p>
        </p:txBody>
      </p:sp>
      <p:sp>
        <p:nvSpPr>
          <p:cNvPr id="561" name="Google Shape;561;p42"/>
          <p:cNvSpPr txBox="1"/>
          <p:nvPr>
            <p:ph idx="3" type="subTitle"/>
          </p:nvPr>
        </p:nvSpPr>
        <p:spPr>
          <a:xfrm>
            <a:off x="4795550" y="2160483"/>
            <a:ext cx="3246600" cy="20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Incomplete or invalid personal information submitted.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The payment process fails or is declined.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2"/>
          <p:cNvSpPr txBox="1"/>
          <p:nvPr>
            <p:ph idx="1" type="subTitle"/>
          </p:nvPr>
        </p:nvSpPr>
        <p:spPr>
          <a:xfrm>
            <a:off x="4795550" y="1508675"/>
            <a:ext cx="3246600" cy="5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563" name="Google Shape;563;p4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Booking</a:t>
            </a:r>
            <a:endParaRPr/>
          </a:p>
        </p:txBody>
      </p:sp>
      <p:sp>
        <p:nvSpPr>
          <p:cNvPr id="564" name="Google Shape;564;p42"/>
          <p:cNvSpPr/>
          <p:nvPr/>
        </p:nvSpPr>
        <p:spPr>
          <a:xfrm flipH="1" rot="10800000">
            <a:off x="4389272" y="2666375"/>
            <a:ext cx="378900" cy="379200"/>
          </a:xfrm>
          <a:prstGeom prst="donut">
            <a:avLst>
              <a:gd fmla="val 1594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5" name="Google Shape;565;p42">
            <a:hlinkClick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42">
            <a:hlinkClick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rect b="b" l="l" r="r" t="t"/>
            <a:pathLst>
              <a:path extrusionOk="0" h="101123" w="209583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2">
            <a:hlinkClick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rect b="b" l="l" r="r" t="t"/>
            <a:pathLst>
              <a:path extrusionOk="0" h="101123" w="209583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/>
          <p:nvPr>
            <p:ph idx="8" type="title"/>
          </p:nvPr>
        </p:nvSpPr>
        <p:spPr>
          <a:xfrm>
            <a:off x="713225" y="18675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Ordering</a:t>
            </a:r>
            <a:endParaRPr/>
          </a:p>
        </p:txBody>
      </p:sp>
      <p:graphicFrame>
        <p:nvGraphicFramePr>
          <p:cNvPr id="573" name="Google Shape;573;p43"/>
          <p:cNvGraphicFramePr/>
          <p:nvPr/>
        </p:nvGraphicFramePr>
        <p:xfrm>
          <a:off x="713200" y="86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{8200F86C-2C78-48E8-9F63-019BB1C6DDF5}</a:tableStyleId>
              </a:tblPr>
              <a:tblGrid>
                <a:gridCol w="2796125"/>
                <a:gridCol w="4987250"/>
              </a:tblGrid>
              <a:tr h="1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Name of Use Case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Service Ordering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1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Goal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Enables guests to order services through a digital menu accessible via QR code before and during</a:t>
                      </a:r>
                      <a:endParaRPr sz="1600"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their stay.</a:t>
                      </a:r>
                      <a:endParaRPr sz="1600"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/>
                </a:tc>
              </a:tr>
              <a:tr h="1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Actor(s)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Guest, Staff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1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Trigger</a:t>
                      </a:r>
                      <a:endParaRPr sz="160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Guest decides to order a service using the digital service menu.</a:t>
                      </a:r>
                      <a:endParaRPr sz="1600"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/>
                </a:tc>
              </a:tr>
              <a:tr h="1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Entry Conditions</a:t>
                      </a:r>
                      <a:endParaRPr sz="160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Guest must have a valid booking id to access the service menu. Guest must be able to scan the QR code sent to their email.</a:t>
                      </a:r>
                      <a:endParaRPr sz="1600"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/>
                </a:tc>
              </a:tr>
              <a:tr h="1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Post Conditions</a:t>
                      </a:r>
                      <a:endParaRPr sz="160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Service order is successfully placed and confirmed by guest and staff</a:t>
                      </a:r>
                      <a:endParaRPr sz="1600"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4"/>
          <p:cNvSpPr/>
          <p:nvPr/>
        </p:nvSpPr>
        <p:spPr>
          <a:xfrm>
            <a:off x="894675" y="1316775"/>
            <a:ext cx="7354500" cy="508500"/>
          </a:xfrm>
          <a:prstGeom prst="roundRect">
            <a:avLst>
              <a:gd fmla="val 2781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79" name="Google Shape;579;p44"/>
          <p:cNvGraphicFramePr/>
          <p:nvPr/>
        </p:nvGraphicFramePr>
        <p:xfrm>
          <a:off x="894675" y="13167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{8200F86C-2C78-48E8-9F63-019BB1C6DDF5}</a:tableStyleId>
              </a:tblPr>
              <a:tblGrid>
                <a:gridCol w="1816300"/>
                <a:gridCol w="5373300"/>
              </a:tblGrid>
              <a:tr h="51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Event 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Description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7415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Guests use the QR code to access the service menu.</a:t>
                      </a:r>
                      <a:endParaRPr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7415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System displays a digital menu with detailed service options.</a:t>
                      </a:r>
                      <a:endParaRPr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7415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Guest selects a service and provides specific details.</a:t>
                      </a:r>
                      <a:endParaRPr>
                        <a:solidFill>
                          <a:srgbClr val="37415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7415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Automated notification sent to hotel staff.</a:t>
                      </a:r>
                      <a:endParaRPr>
                        <a:solidFill>
                          <a:srgbClr val="37415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</a:t>
                      </a:r>
                      <a:endParaRPr b="1" sz="16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7415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Hotel staff reviews and confirms the service request.</a:t>
                      </a:r>
                      <a:endParaRPr>
                        <a:solidFill>
                          <a:srgbClr val="37415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</a:t>
                      </a:r>
                      <a:endParaRPr b="1" sz="16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7415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System confirms the order with the guest.</a:t>
                      </a:r>
                      <a:endParaRPr>
                        <a:solidFill>
                          <a:srgbClr val="37415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0" name="Google Shape;580;p4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Ordering</a:t>
            </a:r>
            <a:endParaRPr/>
          </a:p>
        </p:txBody>
      </p:sp>
      <p:pic>
        <p:nvPicPr>
          <p:cNvPr id="581" name="Google Shape;581;p44">
            <a:hlinkClick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44">
            <a:hlinkClick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rect b="b" l="l" r="r" t="t"/>
            <a:pathLst>
              <a:path extrusionOk="0" h="101123" w="209583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4">
            <a:hlinkClick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rect b="b" l="l" r="r" t="t"/>
            <a:pathLst>
              <a:path extrusionOk="0" h="101123" w="209583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Details</a:t>
            </a:r>
            <a:endParaRPr/>
          </a:p>
        </p:txBody>
      </p:sp>
      <p:pic>
        <p:nvPicPr>
          <p:cNvPr id="589" name="Google Shape;58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25" y="1017725"/>
            <a:ext cx="7877701" cy="251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475" y="3381775"/>
            <a:ext cx="3922201" cy="4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6"/>
          <p:cNvSpPr/>
          <p:nvPr/>
        </p:nvSpPr>
        <p:spPr>
          <a:xfrm>
            <a:off x="1125250" y="1513488"/>
            <a:ext cx="3246600" cy="508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6"/>
          <p:cNvSpPr/>
          <p:nvPr/>
        </p:nvSpPr>
        <p:spPr>
          <a:xfrm>
            <a:off x="4795550" y="1508663"/>
            <a:ext cx="3246600" cy="508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6"/>
          <p:cNvSpPr txBox="1"/>
          <p:nvPr>
            <p:ph idx="2" type="subTitle"/>
          </p:nvPr>
        </p:nvSpPr>
        <p:spPr>
          <a:xfrm>
            <a:off x="1115300" y="1513488"/>
            <a:ext cx="3246600" cy="5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Flows</a:t>
            </a:r>
            <a:endParaRPr/>
          </a:p>
        </p:txBody>
      </p:sp>
      <p:sp>
        <p:nvSpPr>
          <p:cNvPr id="598" name="Google Shape;598;p46"/>
          <p:cNvSpPr txBox="1"/>
          <p:nvPr>
            <p:ph idx="4" type="subTitle"/>
          </p:nvPr>
        </p:nvSpPr>
        <p:spPr>
          <a:xfrm>
            <a:off x="1115300" y="2160483"/>
            <a:ext cx="3246600" cy="20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Staff suggests modifications or alternatives to the service requested based on availability or other constraints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6"/>
          <p:cNvSpPr txBox="1"/>
          <p:nvPr>
            <p:ph idx="3" type="subTitle"/>
          </p:nvPr>
        </p:nvSpPr>
        <p:spPr>
          <a:xfrm>
            <a:off x="4795550" y="2160483"/>
            <a:ext cx="3246600" cy="20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QR code does not work or fails to load the service menu</a:t>
            </a:r>
            <a:endParaRPr/>
          </a:p>
        </p:txBody>
      </p:sp>
      <p:sp>
        <p:nvSpPr>
          <p:cNvPr id="600" name="Google Shape;600;p46"/>
          <p:cNvSpPr txBox="1"/>
          <p:nvPr>
            <p:ph idx="1" type="subTitle"/>
          </p:nvPr>
        </p:nvSpPr>
        <p:spPr>
          <a:xfrm>
            <a:off x="4795550" y="1508675"/>
            <a:ext cx="3246600" cy="5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601" name="Google Shape;601;p4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Ordering</a:t>
            </a:r>
            <a:endParaRPr/>
          </a:p>
        </p:txBody>
      </p:sp>
      <p:sp>
        <p:nvSpPr>
          <p:cNvPr id="602" name="Google Shape;602;p46"/>
          <p:cNvSpPr/>
          <p:nvPr/>
        </p:nvSpPr>
        <p:spPr>
          <a:xfrm flipH="1" rot="10800000">
            <a:off x="4389272" y="2666375"/>
            <a:ext cx="378900" cy="379200"/>
          </a:xfrm>
          <a:prstGeom prst="donut">
            <a:avLst>
              <a:gd fmla="val 1594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3" name="Google Shape;603;p46">
            <a:hlinkClick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46">
            <a:hlinkClick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rect b="b" l="l" r="r" t="t"/>
            <a:pathLst>
              <a:path extrusionOk="0" h="101123" w="209583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6">
            <a:hlinkClick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rect b="b" l="l" r="r" t="t"/>
            <a:pathLst>
              <a:path extrusionOk="0" h="101123" w="209583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7"/>
          <p:cNvSpPr txBox="1"/>
          <p:nvPr>
            <p:ph idx="8" type="title"/>
          </p:nvPr>
        </p:nvSpPr>
        <p:spPr>
          <a:xfrm>
            <a:off x="713225" y="33915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Check-In</a:t>
            </a:r>
            <a:endParaRPr/>
          </a:p>
        </p:txBody>
      </p:sp>
      <p:graphicFrame>
        <p:nvGraphicFramePr>
          <p:cNvPr id="611" name="Google Shape;611;p47"/>
          <p:cNvGraphicFramePr/>
          <p:nvPr/>
        </p:nvGraphicFramePr>
        <p:xfrm>
          <a:off x="7132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{8200F86C-2C78-48E8-9F63-019BB1C6DDF5}</a:tableStyleId>
              </a:tblPr>
              <a:tblGrid>
                <a:gridCol w="2796125"/>
                <a:gridCol w="4987250"/>
              </a:tblGrid>
              <a:tr h="1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Name of Use Case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Guest Check-In and Room(s) Assigning</a:t>
                      </a:r>
                      <a:endParaRPr sz="1600"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/>
                </a:tc>
              </a:tr>
              <a:tr h="1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Goal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Facilitates the process of verifying guest reservation and assigning rooms upon arrival.</a:t>
                      </a:r>
                      <a:endParaRPr sz="1600"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/>
                </a:tc>
              </a:tr>
              <a:tr h="1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Actor(s)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Guest, Staff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1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Trigger</a:t>
                      </a:r>
                      <a:endParaRPr sz="160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Guest arrives at the hotel and initiates the check-in process</a:t>
                      </a:r>
                      <a:endParaRPr sz="1600"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/>
                </a:tc>
              </a:tr>
              <a:tr h="1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Entry Conditions</a:t>
                      </a:r>
                      <a:endParaRPr sz="160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Guest must have a valid reservation. Staff must have access to the hotel management system</a:t>
                      </a:r>
                      <a:endParaRPr sz="1600"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/>
                </a:tc>
              </a:tr>
              <a:tr h="1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Post Conditions</a:t>
                      </a:r>
                      <a:endParaRPr sz="160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Guest is successfully checked in and assigned room(s)</a:t>
                      </a:r>
                      <a:endParaRPr sz="1600"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8"/>
          <p:cNvSpPr/>
          <p:nvPr/>
        </p:nvSpPr>
        <p:spPr>
          <a:xfrm>
            <a:off x="894675" y="1316775"/>
            <a:ext cx="7354500" cy="508500"/>
          </a:xfrm>
          <a:prstGeom prst="roundRect">
            <a:avLst>
              <a:gd fmla="val 2781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17" name="Google Shape;617;p48"/>
          <p:cNvGraphicFramePr/>
          <p:nvPr/>
        </p:nvGraphicFramePr>
        <p:xfrm>
          <a:off x="894675" y="13167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{8200F86C-2C78-48E8-9F63-019BB1C6DDF5}</a:tableStyleId>
              </a:tblPr>
              <a:tblGrid>
                <a:gridCol w="1660725"/>
                <a:gridCol w="6056775"/>
              </a:tblGrid>
              <a:tr h="51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Event 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Description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7415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Guests arrive and present identification and reservation confirmation.</a:t>
                      </a:r>
                      <a:endParaRPr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7415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Staff verifies guest information in the system.</a:t>
                      </a:r>
                      <a:endParaRPr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7415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System shows comprehensive booking details upon verification.</a:t>
                      </a:r>
                      <a:endParaRPr>
                        <a:solidFill>
                          <a:srgbClr val="37415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7415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Staff checks for available rooms using the system.</a:t>
                      </a:r>
                      <a:endParaRPr>
                        <a:solidFill>
                          <a:srgbClr val="37415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</a:t>
                      </a:r>
                      <a:endParaRPr b="1" sz="16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7415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Staff assigns rooms based on guest preferences and availability.</a:t>
                      </a:r>
                      <a:endParaRPr>
                        <a:solidFill>
                          <a:srgbClr val="37415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8" name="Google Shape;618;p4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Check-in</a:t>
            </a:r>
            <a:endParaRPr/>
          </a:p>
        </p:txBody>
      </p:sp>
      <p:pic>
        <p:nvPicPr>
          <p:cNvPr id="619" name="Google Shape;619;p48">
            <a:hlinkClick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48">
            <a:hlinkClick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rect b="b" l="l" r="r" t="t"/>
            <a:pathLst>
              <a:path extrusionOk="0" h="101123" w="209583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8">
            <a:hlinkClick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rect b="b" l="l" r="r" t="t"/>
            <a:pathLst>
              <a:path extrusionOk="0" h="101123" w="209583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Details</a:t>
            </a:r>
            <a:endParaRPr/>
          </a:p>
        </p:txBody>
      </p:sp>
      <p:pic>
        <p:nvPicPr>
          <p:cNvPr id="627" name="Google Shape;62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0"/>
          <p:cNvSpPr txBox="1"/>
          <p:nvPr>
            <p:ph idx="8" type="title"/>
          </p:nvPr>
        </p:nvSpPr>
        <p:spPr>
          <a:xfrm>
            <a:off x="713225" y="33915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Check-Out</a:t>
            </a:r>
            <a:endParaRPr/>
          </a:p>
        </p:txBody>
      </p:sp>
      <p:graphicFrame>
        <p:nvGraphicFramePr>
          <p:cNvPr id="633" name="Google Shape;633;p50"/>
          <p:cNvGraphicFramePr/>
          <p:nvPr/>
        </p:nvGraphicFramePr>
        <p:xfrm>
          <a:off x="7132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{8200F86C-2C78-48E8-9F63-019BB1C6DDF5}</a:tableStyleId>
              </a:tblPr>
              <a:tblGrid>
                <a:gridCol w="2796125"/>
                <a:gridCol w="4987250"/>
              </a:tblGrid>
              <a:tr h="1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Name of Use Case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Guest Check-Out and Payment</a:t>
                      </a:r>
                      <a:endParaRPr sz="1600"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/>
                </a:tc>
              </a:tr>
              <a:tr h="1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Goal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Manages the guest’s departure process, including verification, billing, and payment.</a:t>
                      </a:r>
                      <a:endParaRPr sz="1600"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/>
                </a:tc>
              </a:tr>
              <a:tr h="1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Actor(s)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Guest, Staff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1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Trigger</a:t>
                      </a:r>
                      <a:endParaRPr sz="160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Guest approaches the reception to check out</a:t>
                      </a:r>
                      <a:endParaRPr sz="1600"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/>
                </a:tc>
              </a:tr>
              <a:tr h="1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Entry Conditions</a:t>
                      </a:r>
                      <a:endParaRPr sz="160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Guest must have completed their stay. Staff must have access to the hotel management system.</a:t>
                      </a:r>
                      <a:endParaRPr sz="1600"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/>
                </a:tc>
              </a:tr>
              <a:tr h="1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Post Conditions</a:t>
                      </a:r>
                      <a:endParaRPr sz="160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Guest has checked out, payment is processed, and the stay is marked as complete</a:t>
                      </a:r>
                      <a:endParaRPr sz="1600"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3"/>
          <p:cNvSpPr txBox="1"/>
          <p:nvPr>
            <p:ph idx="4294967295" type="title"/>
          </p:nvPr>
        </p:nvSpPr>
        <p:spPr>
          <a:xfrm rot="1973">
            <a:off x="2556375" y="1512899"/>
            <a:ext cx="1045200" cy="6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2"/>
                </a:solidFill>
              </a:rPr>
              <a:t>01</a:t>
            </a:r>
            <a:endParaRPr sz="3300">
              <a:solidFill>
                <a:schemeClr val="accent2"/>
              </a:solidFill>
            </a:endParaRPr>
          </a:p>
        </p:txBody>
      </p:sp>
      <p:sp>
        <p:nvSpPr>
          <p:cNvPr id="486" name="Google Shape;486;p33"/>
          <p:cNvSpPr txBox="1"/>
          <p:nvPr>
            <p:ph idx="4294967295" type="title"/>
          </p:nvPr>
        </p:nvSpPr>
        <p:spPr>
          <a:xfrm>
            <a:off x="1910775" y="2022573"/>
            <a:ext cx="2336400" cy="4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Introduction</a:t>
            </a:r>
            <a:endParaRPr sz="1900"/>
          </a:p>
        </p:txBody>
      </p:sp>
      <p:sp>
        <p:nvSpPr>
          <p:cNvPr id="487" name="Google Shape;487;p33"/>
          <p:cNvSpPr txBox="1"/>
          <p:nvPr>
            <p:ph type="ctr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Table of contents</a:t>
            </a:r>
            <a:endParaRPr sz="2800"/>
          </a:p>
        </p:txBody>
      </p:sp>
      <p:sp>
        <p:nvSpPr>
          <p:cNvPr id="488" name="Google Shape;488;p33"/>
          <p:cNvSpPr txBox="1"/>
          <p:nvPr>
            <p:ph idx="4294967295" type="title"/>
          </p:nvPr>
        </p:nvSpPr>
        <p:spPr>
          <a:xfrm rot="1973">
            <a:off x="5653525" y="1512899"/>
            <a:ext cx="1045200" cy="6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2"/>
                </a:solidFill>
              </a:rPr>
              <a:t>02</a:t>
            </a:r>
            <a:endParaRPr sz="3300">
              <a:solidFill>
                <a:schemeClr val="accent2"/>
              </a:solidFill>
            </a:endParaRPr>
          </a:p>
        </p:txBody>
      </p:sp>
      <p:sp>
        <p:nvSpPr>
          <p:cNvPr id="489" name="Google Shape;489;p33"/>
          <p:cNvSpPr txBox="1"/>
          <p:nvPr>
            <p:ph idx="4294967295" type="title"/>
          </p:nvPr>
        </p:nvSpPr>
        <p:spPr>
          <a:xfrm>
            <a:off x="4626775" y="2022575"/>
            <a:ext cx="3098700" cy="4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Business Requirement</a:t>
            </a:r>
            <a:endParaRPr sz="1900"/>
          </a:p>
        </p:txBody>
      </p:sp>
      <p:sp>
        <p:nvSpPr>
          <p:cNvPr id="490" name="Google Shape;490;p33"/>
          <p:cNvSpPr txBox="1"/>
          <p:nvPr>
            <p:ph idx="4294967295" type="title"/>
          </p:nvPr>
        </p:nvSpPr>
        <p:spPr>
          <a:xfrm rot="1973">
            <a:off x="2556375" y="2700449"/>
            <a:ext cx="1045200" cy="6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2"/>
                </a:solidFill>
              </a:rPr>
              <a:t>03</a:t>
            </a:r>
            <a:endParaRPr sz="3300">
              <a:solidFill>
                <a:schemeClr val="accent2"/>
              </a:solidFill>
            </a:endParaRPr>
          </a:p>
        </p:txBody>
      </p:sp>
      <p:sp>
        <p:nvSpPr>
          <p:cNvPr id="491" name="Google Shape;491;p33"/>
          <p:cNvSpPr txBox="1"/>
          <p:nvPr>
            <p:ph idx="4294967295" type="title"/>
          </p:nvPr>
        </p:nvSpPr>
        <p:spPr>
          <a:xfrm>
            <a:off x="1910775" y="3184948"/>
            <a:ext cx="2336400" cy="4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Data Model</a:t>
            </a:r>
            <a:endParaRPr sz="1900"/>
          </a:p>
        </p:txBody>
      </p:sp>
      <p:sp>
        <p:nvSpPr>
          <p:cNvPr id="492" name="Google Shape;492;p33"/>
          <p:cNvSpPr txBox="1"/>
          <p:nvPr>
            <p:ph idx="4294967295" type="title"/>
          </p:nvPr>
        </p:nvSpPr>
        <p:spPr>
          <a:xfrm rot="1973">
            <a:off x="5720900" y="2656399"/>
            <a:ext cx="1045200" cy="6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2"/>
                </a:solidFill>
              </a:rPr>
              <a:t>04</a:t>
            </a:r>
            <a:endParaRPr sz="3300">
              <a:solidFill>
                <a:schemeClr val="accent2"/>
              </a:solidFill>
            </a:endParaRPr>
          </a:p>
        </p:txBody>
      </p:sp>
      <p:sp>
        <p:nvSpPr>
          <p:cNvPr id="493" name="Google Shape;493;p33"/>
          <p:cNvSpPr txBox="1"/>
          <p:nvPr>
            <p:ph idx="4294967295" type="title"/>
          </p:nvPr>
        </p:nvSpPr>
        <p:spPr>
          <a:xfrm>
            <a:off x="4550725" y="3184950"/>
            <a:ext cx="3491700" cy="4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Database Schema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1"/>
          <p:cNvSpPr/>
          <p:nvPr/>
        </p:nvSpPr>
        <p:spPr>
          <a:xfrm>
            <a:off x="894675" y="1316775"/>
            <a:ext cx="7354500" cy="508500"/>
          </a:xfrm>
          <a:prstGeom prst="roundRect">
            <a:avLst>
              <a:gd fmla="val 2781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39" name="Google Shape;639;p51"/>
          <p:cNvGraphicFramePr/>
          <p:nvPr/>
        </p:nvGraphicFramePr>
        <p:xfrm>
          <a:off x="894675" y="13167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{8200F86C-2C78-48E8-9F63-019BB1C6DDF5}</a:tableStyleId>
              </a:tblPr>
              <a:tblGrid>
                <a:gridCol w="1898450"/>
                <a:gridCol w="5616325"/>
              </a:tblGrid>
              <a:tr h="51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Event 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Description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7415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Guest provides identification at check-out for verification.</a:t>
                      </a:r>
                      <a:endParaRPr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7415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Staff verifies booking ID and retrieves stay details.</a:t>
                      </a:r>
                      <a:endParaRPr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7415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System calculates the final bill.</a:t>
                      </a:r>
                      <a:endParaRPr>
                        <a:solidFill>
                          <a:srgbClr val="37415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7415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Guest reviews the final bill and chooses a payment method.</a:t>
                      </a:r>
                      <a:endParaRPr>
                        <a:solidFill>
                          <a:srgbClr val="37415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</a:t>
                      </a:r>
                      <a:endParaRPr b="1" sz="16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7415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Staff confirms payment and checks room condition.</a:t>
                      </a:r>
                      <a:endParaRPr>
                        <a:solidFill>
                          <a:srgbClr val="37415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</a:t>
                      </a:r>
                      <a:endParaRPr b="1" sz="16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7415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System sends a thank-you email and feedback form to the guest.</a:t>
                      </a:r>
                      <a:endParaRPr>
                        <a:solidFill>
                          <a:srgbClr val="37415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0" name="Google Shape;640;p5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Check-Out</a:t>
            </a:r>
            <a:endParaRPr/>
          </a:p>
        </p:txBody>
      </p:sp>
      <p:pic>
        <p:nvPicPr>
          <p:cNvPr id="641" name="Google Shape;641;p51">
            <a:hlinkClick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51">
            <a:hlinkClick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rect b="b" l="l" r="r" t="t"/>
            <a:pathLst>
              <a:path extrusionOk="0" h="101123" w="209583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51">
            <a:hlinkClick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rect b="b" l="l" r="r" t="t"/>
            <a:pathLst>
              <a:path extrusionOk="0" h="101123" w="209583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Check-Out</a:t>
            </a:r>
            <a:endParaRPr/>
          </a:p>
        </p:txBody>
      </p:sp>
      <p:pic>
        <p:nvPicPr>
          <p:cNvPr id="649" name="Google Shape;64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424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3"/>
          <p:cNvSpPr txBox="1"/>
          <p:nvPr>
            <p:ph idx="8" type="title"/>
          </p:nvPr>
        </p:nvSpPr>
        <p:spPr>
          <a:xfrm>
            <a:off x="713225" y="33915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 View</a:t>
            </a:r>
            <a:endParaRPr/>
          </a:p>
        </p:txBody>
      </p:sp>
      <p:graphicFrame>
        <p:nvGraphicFramePr>
          <p:cNvPr id="655" name="Google Shape;655;p53"/>
          <p:cNvGraphicFramePr/>
          <p:nvPr/>
        </p:nvGraphicFramePr>
        <p:xfrm>
          <a:off x="7132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{8200F86C-2C78-48E8-9F63-019BB1C6DDF5}</a:tableStyleId>
              </a:tblPr>
              <a:tblGrid>
                <a:gridCol w="2796125"/>
                <a:gridCol w="4987250"/>
              </a:tblGrid>
              <a:tr h="1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Name of Use Case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Manager View</a:t>
                      </a:r>
                      <a:endParaRPr sz="1600"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/>
                </a:tc>
              </a:tr>
              <a:tr h="1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Goal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Enables the hotel manager to review financial reports and customer feedback within a specified time range.</a:t>
                      </a:r>
                      <a:endParaRPr sz="1600"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/>
                </a:tc>
              </a:tr>
              <a:tr h="1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Actor(s)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Manager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1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Trigger</a:t>
                      </a:r>
                      <a:endParaRPr sz="160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Manager decides to review hotel revenue and customer feedback</a:t>
                      </a:r>
                      <a:endParaRPr sz="1600"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/>
                </a:tc>
              </a:tr>
              <a:tr h="1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Entry Conditions</a:t>
                      </a:r>
                      <a:endParaRPr sz="160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Manager must be logged into appropriate website</a:t>
                      </a:r>
                      <a:endParaRPr sz="1600"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/>
                </a:tc>
              </a:tr>
              <a:tr h="1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Post Conditions</a:t>
                      </a:r>
                      <a:endParaRPr sz="160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Manager has received reports on hotel revenue and customer feedback</a:t>
                      </a:r>
                      <a:endParaRPr sz="1600"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4"/>
          <p:cNvSpPr/>
          <p:nvPr/>
        </p:nvSpPr>
        <p:spPr>
          <a:xfrm>
            <a:off x="894675" y="1316775"/>
            <a:ext cx="7354500" cy="508500"/>
          </a:xfrm>
          <a:prstGeom prst="roundRect">
            <a:avLst>
              <a:gd fmla="val 2781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61" name="Google Shape;661;p54"/>
          <p:cNvGraphicFramePr/>
          <p:nvPr/>
        </p:nvGraphicFramePr>
        <p:xfrm>
          <a:off x="894675" y="13167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{8200F86C-2C78-48E8-9F63-019BB1C6DDF5}</a:tableStyleId>
              </a:tblPr>
              <a:tblGrid>
                <a:gridCol w="1450550"/>
                <a:gridCol w="6064225"/>
              </a:tblGrid>
              <a:tr h="51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Event 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Description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7415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Manager logs into the management system.</a:t>
                      </a:r>
                      <a:endParaRPr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7415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Manager inputs a specific time range for revenue reports.</a:t>
                      </a:r>
                      <a:endParaRPr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7415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System calculates and presents revenue details.</a:t>
                      </a:r>
                      <a:endParaRPr>
                        <a:solidFill>
                          <a:srgbClr val="37415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7415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Manager specifies a time range for customer feedback.</a:t>
                      </a:r>
                      <a:endParaRPr>
                        <a:solidFill>
                          <a:srgbClr val="37415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</a:t>
                      </a:r>
                      <a:endParaRPr b="1" sz="16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7415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System retrieves and displays customer feedback.</a:t>
                      </a:r>
                      <a:endParaRPr>
                        <a:solidFill>
                          <a:srgbClr val="37415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</a:t>
                      </a:r>
                      <a:endParaRPr b="1" sz="16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7415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Manager reviews the data for business insights and decision-making.</a:t>
                      </a:r>
                      <a:endParaRPr>
                        <a:solidFill>
                          <a:srgbClr val="37415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2" name="Google Shape;662;p5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 View</a:t>
            </a:r>
            <a:endParaRPr/>
          </a:p>
        </p:txBody>
      </p:sp>
      <p:pic>
        <p:nvPicPr>
          <p:cNvPr id="663" name="Google Shape;663;p54">
            <a:hlinkClick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54">
            <a:hlinkClick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rect b="b" l="l" r="r" t="t"/>
            <a:pathLst>
              <a:path extrusionOk="0" h="101123" w="209583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4">
            <a:hlinkClick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rect b="b" l="l" r="r" t="t"/>
            <a:pathLst>
              <a:path extrusionOk="0" h="101123" w="209583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5"/>
          <p:cNvSpPr txBox="1"/>
          <p:nvPr>
            <p:ph idx="4294967295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 View</a:t>
            </a:r>
            <a:endParaRPr/>
          </a:p>
        </p:txBody>
      </p:sp>
      <p:pic>
        <p:nvPicPr>
          <p:cNvPr id="671" name="Google Shape;67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839201" cy="282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6"/>
          <p:cNvSpPr/>
          <p:nvPr/>
        </p:nvSpPr>
        <p:spPr>
          <a:xfrm>
            <a:off x="3634350" y="844800"/>
            <a:ext cx="1761000" cy="17127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56"/>
          <p:cNvSpPr txBox="1"/>
          <p:nvPr/>
        </p:nvSpPr>
        <p:spPr>
          <a:xfrm>
            <a:off x="1715175" y="2791275"/>
            <a:ext cx="59430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Data</a:t>
            </a:r>
            <a:endParaRPr sz="50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Model</a:t>
            </a:r>
            <a:endParaRPr sz="50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678" name="Google Shape;678;p56"/>
          <p:cNvSpPr txBox="1"/>
          <p:nvPr/>
        </p:nvSpPr>
        <p:spPr>
          <a:xfrm>
            <a:off x="3719359" y="1098391"/>
            <a:ext cx="1590900" cy="1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chemeClr val="accent2"/>
                </a:solidFill>
                <a:latin typeface="Bungee"/>
                <a:ea typeface="Bungee"/>
                <a:cs typeface="Bungee"/>
                <a:sym typeface="Bungee"/>
              </a:rPr>
              <a:t>03</a:t>
            </a:r>
            <a:endParaRPr sz="7500">
              <a:solidFill>
                <a:schemeClr val="accent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7"/>
          <p:cNvSpPr txBox="1"/>
          <p:nvPr>
            <p:ph idx="4294967295" type="title"/>
          </p:nvPr>
        </p:nvSpPr>
        <p:spPr>
          <a:xfrm>
            <a:off x="571850" y="1186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pic>
        <p:nvPicPr>
          <p:cNvPr id="684" name="Google Shape;68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50" y="574325"/>
            <a:ext cx="7814474" cy="43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8"/>
          <p:cNvSpPr/>
          <p:nvPr/>
        </p:nvSpPr>
        <p:spPr>
          <a:xfrm>
            <a:off x="3634350" y="844800"/>
            <a:ext cx="1761000" cy="17127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58"/>
          <p:cNvSpPr txBox="1"/>
          <p:nvPr/>
        </p:nvSpPr>
        <p:spPr>
          <a:xfrm>
            <a:off x="1715175" y="2791275"/>
            <a:ext cx="59430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DataBASE</a:t>
            </a:r>
            <a:endParaRPr sz="50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DESIGN</a:t>
            </a:r>
            <a:endParaRPr sz="50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691" name="Google Shape;691;p58"/>
          <p:cNvSpPr txBox="1"/>
          <p:nvPr/>
        </p:nvSpPr>
        <p:spPr>
          <a:xfrm>
            <a:off x="3719359" y="1098391"/>
            <a:ext cx="1590900" cy="1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chemeClr val="accent2"/>
                </a:solidFill>
                <a:latin typeface="Bungee"/>
                <a:ea typeface="Bungee"/>
                <a:cs typeface="Bungee"/>
                <a:sym typeface="Bungee"/>
              </a:rPr>
              <a:t>04</a:t>
            </a:r>
            <a:endParaRPr sz="7500">
              <a:solidFill>
                <a:schemeClr val="accent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9"/>
          <p:cNvSpPr txBox="1"/>
          <p:nvPr>
            <p:ph idx="4294967295" type="title"/>
          </p:nvPr>
        </p:nvSpPr>
        <p:spPr>
          <a:xfrm>
            <a:off x="571850" y="1186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pic>
        <p:nvPicPr>
          <p:cNvPr id="697" name="Google Shape;69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925" y="662775"/>
            <a:ext cx="4079346" cy="414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0"/>
          <p:cNvSpPr txBox="1"/>
          <p:nvPr>
            <p:ph idx="4294967295" type="title"/>
          </p:nvPr>
        </p:nvSpPr>
        <p:spPr>
          <a:xfrm>
            <a:off x="658850" y="806450"/>
            <a:ext cx="8326200" cy="3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THANKS!</a:t>
            </a:r>
            <a:endParaRPr sz="4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4"/>
          <p:cNvSpPr/>
          <p:nvPr/>
        </p:nvSpPr>
        <p:spPr>
          <a:xfrm>
            <a:off x="3634350" y="921000"/>
            <a:ext cx="1761000" cy="17127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4"/>
          <p:cNvSpPr txBox="1"/>
          <p:nvPr/>
        </p:nvSpPr>
        <p:spPr>
          <a:xfrm>
            <a:off x="1867575" y="2867475"/>
            <a:ext cx="59430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IntroDuction</a:t>
            </a:r>
            <a:endParaRPr sz="50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500" name="Google Shape;500;p34"/>
          <p:cNvSpPr txBox="1"/>
          <p:nvPr/>
        </p:nvSpPr>
        <p:spPr>
          <a:xfrm>
            <a:off x="3719359" y="1174591"/>
            <a:ext cx="1590900" cy="1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chemeClr val="accent2"/>
                </a:solidFill>
                <a:latin typeface="Bungee"/>
                <a:ea typeface="Bungee"/>
                <a:cs typeface="Bungee"/>
                <a:sym typeface="Bungee"/>
              </a:rPr>
              <a:t>01</a:t>
            </a:r>
            <a:endParaRPr sz="7500">
              <a:solidFill>
                <a:schemeClr val="accent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35"/>
          <p:cNvGrpSpPr/>
          <p:nvPr/>
        </p:nvGrpSpPr>
        <p:grpSpPr>
          <a:xfrm flipH="1" rot="10800000">
            <a:off x="3875075" y="808399"/>
            <a:ext cx="2146913" cy="2771751"/>
            <a:chOff x="3875075" y="710349"/>
            <a:chExt cx="2146913" cy="2771751"/>
          </a:xfrm>
        </p:grpSpPr>
        <p:sp>
          <p:nvSpPr>
            <p:cNvPr id="506" name="Google Shape;506;p35"/>
            <p:cNvSpPr/>
            <p:nvPr/>
          </p:nvSpPr>
          <p:spPr>
            <a:xfrm>
              <a:off x="4408975" y="710349"/>
              <a:ext cx="572100" cy="5727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3875075" y="2961300"/>
              <a:ext cx="520200" cy="5208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fmla="val 1594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9" name="Google Shape;509;p35"/>
          <p:cNvSpPr txBox="1"/>
          <p:nvPr>
            <p:ph idx="1" type="subTitle"/>
          </p:nvPr>
        </p:nvSpPr>
        <p:spPr>
          <a:xfrm>
            <a:off x="713225" y="3332363"/>
            <a:ext cx="4238700" cy="855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 guest satisfaction through a smooth booking experience.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 internal processes for hotel staff, improving productivity.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5"/>
          <p:cNvSpPr txBox="1"/>
          <p:nvPr>
            <p:ph type="title"/>
          </p:nvPr>
        </p:nvSpPr>
        <p:spPr>
          <a:xfrm>
            <a:off x="713226" y="2435275"/>
            <a:ext cx="4238700" cy="6159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511" name="Google Shape;511;p35"/>
          <p:cNvSpPr/>
          <p:nvPr/>
        </p:nvSpPr>
        <p:spPr>
          <a:xfrm>
            <a:off x="1409986" y="4987052"/>
            <a:ext cx="795600" cy="3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2" name="Google Shape;5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874" y="1269275"/>
            <a:ext cx="3717100" cy="298385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35"/>
          <p:cNvSpPr txBox="1"/>
          <p:nvPr>
            <p:ph idx="1" type="subTitle"/>
          </p:nvPr>
        </p:nvSpPr>
        <p:spPr>
          <a:xfrm>
            <a:off x="656750" y="1579675"/>
            <a:ext cx="3964200" cy="855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 luxury hotel chain, requires a booking management system to enhance operational efficiency.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5"/>
          <p:cNvSpPr txBox="1"/>
          <p:nvPr>
            <p:ph type="title"/>
          </p:nvPr>
        </p:nvSpPr>
        <p:spPr>
          <a:xfrm>
            <a:off x="656751" y="964475"/>
            <a:ext cx="4238700" cy="6159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VinKun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 txBox="1"/>
          <p:nvPr>
            <p:ph idx="1" type="subTitle"/>
          </p:nvPr>
        </p:nvSpPr>
        <p:spPr>
          <a:xfrm>
            <a:off x="656750" y="1621075"/>
            <a:ext cx="7584600" cy="2584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Guest Reservations:</a:t>
            </a:r>
            <a:r>
              <a:rPr lang="en"/>
              <a:t> Simplified and automated booking process for guests.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Room &amp; Service Booking: </a:t>
            </a:r>
            <a:r>
              <a:rPr lang="en"/>
              <a:t>Integrated system for easy management of room availability and additional services.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Customer Feedback: </a:t>
            </a:r>
            <a:r>
              <a:rPr lang="en"/>
              <a:t>Allow customer to give feedback after their stay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6"/>
          <p:cNvSpPr txBox="1"/>
          <p:nvPr>
            <p:ph type="title"/>
          </p:nvPr>
        </p:nvSpPr>
        <p:spPr>
          <a:xfrm>
            <a:off x="656751" y="964475"/>
            <a:ext cx="4238700" cy="6159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7"/>
          <p:cNvSpPr/>
          <p:nvPr/>
        </p:nvSpPr>
        <p:spPr>
          <a:xfrm>
            <a:off x="3634350" y="844800"/>
            <a:ext cx="1761000" cy="17127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7"/>
          <p:cNvSpPr txBox="1"/>
          <p:nvPr/>
        </p:nvSpPr>
        <p:spPr>
          <a:xfrm>
            <a:off x="1715175" y="2791275"/>
            <a:ext cx="59430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Business Requirements</a:t>
            </a:r>
            <a:endParaRPr sz="50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527" name="Google Shape;527;p37"/>
          <p:cNvSpPr txBox="1"/>
          <p:nvPr/>
        </p:nvSpPr>
        <p:spPr>
          <a:xfrm>
            <a:off x="3719359" y="1098391"/>
            <a:ext cx="1590900" cy="1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chemeClr val="accent2"/>
                </a:solidFill>
                <a:latin typeface="Bungee"/>
                <a:ea typeface="Bungee"/>
                <a:cs typeface="Bungee"/>
                <a:sym typeface="Bungee"/>
              </a:rPr>
              <a:t>02</a:t>
            </a:r>
            <a:endParaRPr sz="7500">
              <a:solidFill>
                <a:schemeClr val="accent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8"/>
          <p:cNvSpPr txBox="1"/>
          <p:nvPr>
            <p:ph type="title"/>
          </p:nvPr>
        </p:nvSpPr>
        <p:spPr>
          <a:xfrm>
            <a:off x="643001" y="407475"/>
            <a:ext cx="4238700" cy="6159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533" name="Google Shape;5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288" y="1023375"/>
            <a:ext cx="4695423" cy="375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9"/>
          <p:cNvSpPr txBox="1"/>
          <p:nvPr>
            <p:ph idx="8" type="title"/>
          </p:nvPr>
        </p:nvSpPr>
        <p:spPr>
          <a:xfrm>
            <a:off x="713225" y="18675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Booking</a:t>
            </a:r>
            <a:endParaRPr/>
          </a:p>
        </p:txBody>
      </p:sp>
      <p:graphicFrame>
        <p:nvGraphicFramePr>
          <p:cNvPr id="539" name="Google Shape;539;p39"/>
          <p:cNvGraphicFramePr/>
          <p:nvPr/>
        </p:nvGraphicFramePr>
        <p:xfrm>
          <a:off x="1033400" y="86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{8200F86C-2C78-48E8-9F63-019BB1C6DDF5}</a:tableStyleId>
              </a:tblPr>
              <a:tblGrid>
                <a:gridCol w="3538575"/>
                <a:gridCol w="3538575"/>
              </a:tblGrid>
              <a:tr h="1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Name of Use Case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Room Booking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1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Goal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Enables guests to book a hotel room through an online booking system</a:t>
                      </a:r>
                      <a:endParaRPr sz="1600"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/>
                </a:tc>
              </a:tr>
              <a:tr h="1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Actor(s)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Guest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1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Trigger</a:t>
                      </a:r>
                      <a:endParaRPr sz="160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Guest decides to book a hotel room.</a:t>
                      </a:r>
                      <a:endParaRPr sz="1600"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/>
                </a:tc>
              </a:tr>
              <a:tr h="1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Entry Conditions</a:t>
                      </a:r>
                      <a:endParaRPr sz="160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None</a:t>
                      </a:r>
                      <a:endParaRPr sz="1600"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/>
                </a:tc>
              </a:tr>
              <a:tr h="1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Post Conditions</a:t>
                      </a:r>
                      <a:endParaRPr sz="160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Room is successfully booked, and booking details are sent to the guest</a:t>
                      </a:r>
                      <a:endParaRPr sz="1600"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0"/>
          <p:cNvSpPr/>
          <p:nvPr/>
        </p:nvSpPr>
        <p:spPr>
          <a:xfrm>
            <a:off x="713325" y="244500"/>
            <a:ext cx="7786200" cy="508500"/>
          </a:xfrm>
          <a:prstGeom prst="roundRect">
            <a:avLst>
              <a:gd fmla="val 2781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45" name="Google Shape;545;p40"/>
          <p:cNvGraphicFramePr/>
          <p:nvPr/>
        </p:nvGraphicFramePr>
        <p:xfrm>
          <a:off x="713325" y="2393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{8200F86C-2C78-48E8-9F63-019BB1C6DDF5}</a:tableStyleId>
              </a:tblPr>
              <a:tblGrid>
                <a:gridCol w="1377375"/>
                <a:gridCol w="6859125"/>
              </a:tblGrid>
              <a:tr h="38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Event 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Description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7415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Guests access the hotel booking system</a:t>
                      </a:r>
                      <a:endParaRPr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7415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System presents a comprehensive list of hotels.</a:t>
                      </a:r>
                      <a:endParaRPr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7415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Guests input their intended stay dates.</a:t>
                      </a:r>
                      <a:endParaRPr>
                        <a:solidFill>
                          <a:srgbClr val="37415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7415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System shows available rooms based on selected dates.</a:t>
                      </a:r>
                      <a:endParaRPr>
                        <a:solidFill>
                          <a:srgbClr val="37415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</a:t>
                      </a:r>
                      <a:endParaRPr b="1" sz="16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7415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Guest selects room type and quantity.</a:t>
                      </a:r>
                      <a:endParaRPr>
                        <a:solidFill>
                          <a:srgbClr val="37415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</a:t>
                      </a:r>
                      <a:endParaRPr b="1" sz="16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7415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Guest fills out personal details.</a:t>
                      </a:r>
                      <a:endParaRPr>
                        <a:solidFill>
                          <a:srgbClr val="37415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</a:t>
                      </a:r>
                      <a:endParaRPr b="1" sz="16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7415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System provides a summary of the booking.</a:t>
                      </a:r>
                      <a:endParaRPr>
                        <a:solidFill>
                          <a:srgbClr val="37415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</a:t>
                      </a:r>
                      <a:endParaRPr b="1" sz="16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7415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Guest selects payment method and completes transaction.</a:t>
                      </a:r>
                      <a:endParaRPr>
                        <a:solidFill>
                          <a:srgbClr val="37415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</a:t>
                      </a:r>
                      <a:endParaRPr b="1" sz="16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7415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System sends confirmation email with detailed booking information.</a:t>
                      </a:r>
                      <a:endParaRPr>
                        <a:solidFill>
                          <a:srgbClr val="37415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 sz="16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7415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Guests can submit service requests using QR code in confirmation email.</a:t>
                      </a:r>
                      <a:endParaRPr>
                        <a:solidFill>
                          <a:srgbClr val="37415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nagement System Planner by Slidesgo">
  <a:themeElements>
    <a:clrScheme name="Simple Light">
      <a:dk1>
        <a:srgbClr val="36338C"/>
      </a:dk1>
      <a:lt1>
        <a:srgbClr val="DAE3F2"/>
      </a:lt1>
      <a:dk2>
        <a:srgbClr val="161620"/>
      </a:dk2>
      <a:lt2>
        <a:srgbClr val="FFFFFF"/>
      </a:lt2>
      <a:accent1>
        <a:srgbClr val="C7CEDE"/>
      </a:accent1>
      <a:accent2>
        <a:srgbClr val="7966E4"/>
      </a:accent2>
      <a:accent3>
        <a:srgbClr val="F0F5FD"/>
      </a:accent3>
      <a:accent4>
        <a:srgbClr val="F1F4FD"/>
      </a:accent4>
      <a:accent5>
        <a:srgbClr val="36338C"/>
      </a:accent5>
      <a:accent6>
        <a:srgbClr val="DAE3F2"/>
      </a:accent6>
      <a:hlink>
        <a:srgbClr val="3633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