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1AE8-764D-4E96-8B02-ABA35B2CC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7C7FE9-8F9C-47DE-B093-A0FBB491E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ECE6B-E762-4B47-A4D0-35C12FEF3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79C4-ECFB-4218-A2BA-54F1274C871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A2AE0-D940-47A8-ACDD-311212829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33931-E1D7-40C7-9D80-2EA0178E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376E-1B9C-4692-9DA0-20F359E8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6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C1B69-3941-4143-AA2B-B4B8E7FB2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BABF0-B916-4E52-951A-CA946D7A2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88EB4-A5EA-4ACB-8500-58D5AEEC7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79C4-ECFB-4218-A2BA-54F1274C871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2446D-974D-493D-B809-2512AF74B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B7876-4617-41F0-BA7C-B1A4BC750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376E-1B9C-4692-9DA0-20F359E8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6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7A210E-CFEC-43DA-9209-E66BB7394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9E5CF-A2E1-43AA-BB17-87513C62D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EB68C-8358-4595-A308-E60D7036B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79C4-ECFB-4218-A2BA-54F1274C871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AD8EB-8B33-4649-AB10-FA133149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439F9-A879-4051-9F6C-4EC31C0A5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376E-1B9C-4692-9DA0-20F359E8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0790-EA24-45CD-93CD-E6D7BEE2C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71CCF-7462-473B-9F53-80B1F04DD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EA3FE-97CD-4193-98A2-9B75D9B36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79C4-ECFB-4218-A2BA-54F1274C871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8E879-9F5A-4171-ABD0-6C689DB19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CBD07-B2DE-4EA8-91A4-F3B82DAE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376E-1B9C-4692-9DA0-20F359E8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2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483B7-0527-4CAC-B581-493EA6510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4CB92-6E52-40FB-8D36-65B5069DB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F824D-BC66-4540-BFA5-E081926A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79C4-ECFB-4218-A2BA-54F1274C871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20FBD-8672-4A96-8CF9-AE5AF6F38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54638-EF08-447B-92AD-11B87B67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376E-1B9C-4692-9DA0-20F359E8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23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4A65E-5AFE-46FB-9596-F933D33E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5F83E-BBAE-4487-83A3-04F81D153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5FAC9-A8DF-4F4B-B182-F39B128BB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54F81-83C2-46D2-A03F-CF50A45E7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79C4-ECFB-4218-A2BA-54F1274C871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A764A-0067-40C5-9203-D0AE60EA3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E85FA-4BA8-4F7F-A4E1-4CD71CB5C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376E-1B9C-4692-9DA0-20F359E8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7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46829-22B0-4CFD-9BE8-E76040EB4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79860-C6B0-4AF2-A237-56BB525C2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85903-65A3-48FB-9147-BDA594447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2D40B8-FF3F-43A5-B201-E77C550BF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96C956-2F20-4AE9-8899-E0FA6BAFF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AAD14F-09A3-46A7-80E5-0802E90DB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79C4-ECFB-4218-A2BA-54F1274C871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587C11-F2CE-47E6-B289-7AFE71B00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CECD75-073E-4C6D-903D-15F39F57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376E-1B9C-4692-9DA0-20F359E8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8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B55C7-6474-4BE3-ABFA-F6D639B2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0114EC-A533-4C8C-962F-359D977D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79C4-ECFB-4218-A2BA-54F1274C871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A089A7-EF2F-4E2C-9D9E-17B971CB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567BC-DDAE-4146-AFBD-38BBBFC8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376E-1B9C-4692-9DA0-20F359E8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1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9276BB-C242-4197-A774-835F2FA86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79C4-ECFB-4218-A2BA-54F1274C871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F378DC-EED2-438E-9DF5-2F06B032D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F6D03-B041-4018-B39C-22E74F72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376E-1B9C-4692-9DA0-20F359E8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56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3289E-F3B3-448B-BE6E-473338E11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58EA5-6F2E-4819-8F4D-CBA3CC8D2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742D3-BC64-4965-8DA5-1041B2C07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D1226-0EED-42FE-A8C8-ED170898C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79C4-ECFB-4218-A2BA-54F1274C871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AF7B7-C22B-44C2-854F-90DA12C9C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24B99-067D-4980-9769-549390EBE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376E-1B9C-4692-9DA0-20F359E8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9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ED6F-A899-4970-AE40-BDDB16183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18F24B-F392-4DAE-B50E-4E4020E5A7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4B2EE-A79B-479B-8016-91611836F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D36E7-8835-4813-980A-72769C4F7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79C4-ECFB-4218-A2BA-54F1274C871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78D59-EB63-4B23-8BB2-AEC952F2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0BE34-C2EF-4B02-AC93-3B999B367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376E-1B9C-4692-9DA0-20F359E8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0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EFF194-DD85-4199-A3FE-394AFF937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C82CD-CACC-447F-A20F-BAB8EC568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1428A-9AA9-4F89-A538-28DD96CBB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579C4-ECFB-4218-A2BA-54F1274C871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D4E0A-F1EC-41AC-B49B-9DC52532A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9B278-9A5F-49EB-BA62-003141A09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E376E-1B9C-4692-9DA0-20F359E8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6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8E44B7-2E86-4277-9F0E-930FCBA3C9C6}"/>
              </a:ext>
            </a:extLst>
          </p:cNvPr>
          <p:cNvSpPr/>
          <p:nvPr/>
        </p:nvSpPr>
        <p:spPr>
          <a:xfrm>
            <a:off x="2222500" y="977900"/>
            <a:ext cx="1511300" cy="8255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Mobility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2F52D1-B119-4108-B67A-54F9B6FB3D06}"/>
              </a:ext>
            </a:extLst>
          </p:cNvPr>
          <p:cNvSpPr/>
          <p:nvPr/>
        </p:nvSpPr>
        <p:spPr>
          <a:xfrm>
            <a:off x="2222500" y="2844800"/>
            <a:ext cx="1511300" cy="8255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Covid Cases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56AC56-91C2-4C81-B22D-E4E38079C510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978150" y="1803400"/>
            <a:ext cx="0" cy="1041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886BC0F-33AA-4745-9F5A-A4BD8AA8AEEC}"/>
              </a:ext>
            </a:extLst>
          </p:cNvPr>
          <p:cNvSpPr/>
          <p:nvPr/>
        </p:nvSpPr>
        <p:spPr>
          <a:xfrm>
            <a:off x="4924697" y="1911350"/>
            <a:ext cx="1521823" cy="8255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Asymptomatic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FC7528-FB4C-496A-ACC8-9C752587480E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3733800" y="2736850"/>
            <a:ext cx="1190898" cy="520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A44148-46DB-484C-A9AA-AB68B42EF6F5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3733800" y="1390650"/>
            <a:ext cx="1190896" cy="520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35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8E44B7-2E86-4277-9F0E-930FCBA3C9C6}"/>
              </a:ext>
            </a:extLst>
          </p:cNvPr>
          <p:cNvSpPr/>
          <p:nvPr/>
        </p:nvSpPr>
        <p:spPr>
          <a:xfrm>
            <a:off x="2295248" y="1931130"/>
            <a:ext cx="1511300" cy="8255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Mobility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2F52D1-B119-4108-B67A-54F9B6FB3D06}"/>
              </a:ext>
            </a:extLst>
          </p:cNvPr>
          <p:cNvSpPr/>
          <p:nvPr/>
        </p:nvSpPr>
        <p:spPr>
          <a:xfrm>
            <a:off x="3364407" y="3808190"/>
            <a:ext cx="1511300" cy="8255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Covid Cases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56AC56-91C2-4C81-B22D-E4E38079C510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050898" y="2756630"/>
            <a:ext cx="855980" cy="1051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A44148-46DB-484C-A9AA-AB68B42EF6F5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4331240" y="2770419"/>
            <a:ext cx="986608" cy="10377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79A6BA4-6E29-4F36-9C37-1838995EAF98}"/>
              </a:ext>
            </a:extLst>
          </p:cNvPr>
          <p:cNvSpPr/>
          <p:nvPr/>
        </p:nvSpPr>
        <p:spPr>
          <a:xfrm>
            <a:off x="4562198" y="1944919"/>
            <a:ext cx="1511300" cy="8255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Mask Mandate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9F7AF3-3CBC-48D7-ACA1-D654D8BEDD5C}"/>
              </a:ext>
            </a:extLst>
          </p:cNvPr>
          <p:cNvSpPr/>
          <p:nvPr/>
        </p:nvSpPr>
        <p:spPr>
          <a:xfrm>
            <a:off x="250005" y="1904641"/>
            <a:ext cx="1511300" cy="8255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Mobility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B364D6-7950-486E-A8CF-BB37CEB3043D}"/>
              </a:ext>
            </a:extLst>
          </p:cNvPr>
          <p:cNvSpPr/>
          <p:nvPr/>
        </p:nvSpPr>
        <p:spPr>
          <a:xfrm>
            <a:off x="250005" y="3771541"/>
            <a:ext cx="1511300" cy="8255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Covid Cases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FA6933-7BB4-4FC0-BB25-0A1E86414F3A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1005655" y="2730141"/>
            <a:ext cx="0" cy="1041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D8BE77A-CD7A-4600-811F-89A4DAF2C03D}"/>
              </a:ext>
            </a:extLst>
          </p:cNvPr>
          <p:cNvSpPr/>
          <p:nvPr/>
        </p:nvSpPr>
        <p:spPr>
          <a:xfrm>
            <a:off x="8682437" y="1918430"/>
            <a:ext cx="1511300" cy="8255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Mobility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0D6B64-65B0-4126-AF5B-25E4022B1D26}"/>
              </a:ext>
            </a:extLst>
          </p:cNvPr>
          <p:cNvSpPr/>
          <p:nvPr/>
        </p:nvSpPr>
        <p:spPr>
          <a:xfrm>
            <a:off x="8682437" y="3771541"/>
            <a:ext cx="1511300" cy="8255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Covid Cases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E198C0-BF70-4DF8-9BC7-A40C940CB7BB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9438087" y="2743930"/>
            <a:ext cx="0" cy="10276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FE8513-1142-4D13-9B8C-E5E36157F435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9811475" y="2730141"/>
            <a:ext cx="1451421" cy="1051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81A4AAC-4B2B-496C-8561-0542AD369767}"/>
              </a:ext>
            </a:extLst>
          </p:cNvPr>
          <p:cNvSpPr/>
          <p:nvPr/>
        </p:nvSpPr>
        <p:spPr>
          <a:xfrm>
            <a:off x="10507246" y="1904641"/>
            <a:ext cx="1511300" cy="8255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Mask Mandate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2D245E-21A1-4E3D-9847-2E54AE0A3FD5}"/>
              </a:ext>
            </a:extLst>
          </p:cNvPr>
          <p:cNvSpPr/>
          <p:nvPr/>
        </p:nvSpPr>
        <p:spPr>
          <a:xfrm>
            <a:off x="6910252" y="1924598"/>
            <a:ext cx="1528708" cy="8255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Demographics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FEFA95-1685-4E28-B548-73ED07B23FC6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7674606" y="2750098"/>
            <a:ext cx="1381219" cy="10316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86F37CC-2ADF-4C6D-B40D-0C6A67976823}"/>
              </a:ext>
            </a:extLst>
          </p:cNvPr>
          <p:cNvSpPr txBox="1"/>
          <p:nvPr/>
        </p:nvSpPr>
        <p:spPr>
          <a:xfrm>
            <a:off x="250005" y="1268948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Model</a:t>
            </a:r>
            <a:r>
              <a:rPr lang="en-US" dirty="0"/>
              <a:t>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102928-FEC6-4D88-98F0-985BF9C9A893}"/>
              </a:ext>
            </a:extLst>
          </p:cNvPr>
          <p:cNvSpPr txBox="1"/>
          <p:nvPr/>
        </p:nvSpPr>
        <p:spPr>
          <a:xfrm>
            <a:off x="3575590" y="1274024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Model</a:t>
            </a:r>
            <a:r>
              <a:rPr lang="en-US" dirty="0"/>
              <a:t>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9B1995-72A2-419B-A541-1402F8DFD1EC}"/>
              </a:ext>
            </a:extLst>
          </p:cNvPr>
          <p:cNvSpPr txBox="1"/>
          <p:nvPr/>
        </p:nvSpPr>
        <p:spPr>
          <a:xfrm>
            <a:off x="8682437" y="1268948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Model</a:t>
            </a:r>
            <a:r>
              <a:rPr lang="en-US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567573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24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Adams</dc:creator>
  <cp:lastModifiedBy>Jeff Adams</cp:lastModifiedBy>
  <cp:revision>2</cp:revision>
  <dcterms:created xsi:type="dcterms:W3CDTF">2021-03-29T12:31:06Z</dcterms:created>
  <dcterms:modified xsi:type="dcterms:W3CDTF">2021-03-29T15:52:36Z</dcterms:modified>
</cp:coreProperties>
</file>