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DF546-883A-48D6-B91A-B0CAF827D215}" v="110" dt="2021-08-24T15:03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tian Xue" userId="7e4e0a67-c36d-4c8e-bd9a-02ea05915f3a" providerId="ADAL" clId="{A36DF546-883A-48D6-B91A-B0CAF827D215}"/>
    <pc:docChg chg="undo redo custSel addSld delSld modSld sldOrd">
      <pc:chgData name="Haotian Xue" userId="7e4e0a67-c36d-4c8e-bd9a-02ea05915f3a" providerId="ADAL" clId="{A36DF546-883A-48D6-B91A-B0CAF827D215}" dt="2021-08-24T15:03:12.011" v="2709"/>
      <pc:docMkLst>
        <pc:docMk/>
      </pc:docMkLst>
      <pc:sldChg chg="addSp delSp modSp mod modTransition">
        <pc:chgData name="Haotian Xue" userId="7e4e0a67-c36d-4c8e-bd9a-02ea05915f3a" providerId="ADAL" clId="{A36DF546-883A-48D6-B91A-B0CAF827D215}" dt="2021-08-24T15:02:18.841" v="2696" actId="403"/>
        <pc:sldMkLst>
          <pc:docMk/>
          <pc:sldMk cId="1246740678" sldId="256"/>
        </pc:sldMkLst>
        <pc:spChg chg="del">
          <ac:chgData name="Haotian Xue" userId="7e4e0a67-c36d-4c8e-bd9a-02ea05915f3a" providerId="ADAL" clId="{A36DF546-883A-48D6-B91A-B0CAF827D215}" dt="2021-08-23T15:58:07.133" v="24" actId="478"/>
          <ac:spMkLst>
            <pc:docMk/>
            <pc:sldMk cId="1246740678" sldId="256"/>
            <ac:spMk id="2" creationId="{212DD4EC-FA73-46CC-A781-B1342364F03A}"/>
          </ac:spMkLst>
        </pc:spChg>
        <pc:spChg chg="add mod">
          <ac:chgData name="Haotian Xue" userId="7e4e0a67-c36d-4c8e-bd9a-02ea05915f3a" providerId="ADAL" clId="{A36DF546-883A-48D6-B91A-B0CAF827D215}" dt="2021-08-24T15:02:18.841" v="2696" actId="403"/>
          <ac:spMkLst>
            <pc:docMk/>
            <pc:sldMk cId="1246740678" sldId="256"/>
            <ac:spMk id="2" creationId="{E5BF8D61-06F1-4EDA-B331-EAA659FBBD87}"/>
          </ac:spMkLst>
        </pc:spChg>
        <pc:spChg chg="del">
          <ac:chgData name="Haotian Xue" userId="7e4e0a67-c36d-4c8e-bd9a-02ea05915f3a" providerId="ADAL" clId="{A36DF546-883A-48D6-B91A-B0CAF827D215}" dt="2021-08-23T15:58:09.642" v="25" actId="478"/>
          <ac:spMkLst>
            <pc:docMk/>
            <pc:sldMk cId="1246740678" sldId="256"/>
            <ac:spMk id="3" creationId="{08C1FAB6-4DBD-4844-9F86-0FF40EC1EB9C}"/>
          </ac:spMkLst>
        </pc:spChg>
        <pc:spChg chg="add del">
          <ac:chgData name="Haotian Xue" userId="7e4e0a67-c36d-4c8e-bd9a-02ea05915f3a" providerId="ADAL" clId="{A36DF546-883A-48D6-B91A-B0CAF827D215}" dt="2021-08-23T15:50:00.287" v="5" actId="478"/>
          <ac:spMkLst>
            <pc:docMk/>
            <pc:sldMk cId="1246740678" sldId="256"/>
            <ac:spMk id="6" creationId="{830E6D6F-21FF-4EAA-887E-DFA3A14796EA}"/>
          </ac:spMkLst>
        </pc:spChg>
        <pc:spChg chg="add del">
          <ac:chgData name="Haotian Xue" userId="7e4e0a67-c36d-4c8e-bd9a-02ea05915f3a" providerId="ADAL" clId="{A36DF546-883A-48D6-B91A-B0CAF827D215}" dt="2021-08-23T15:50:41.950" v="7" actId="478"/>
          <ac:spMkLst>
            <pc:docMk/>
            <pc:sldMk cId="1246740678" sldId="256"/>
            <ac:spMk id="7" creationId="{4A299FC4-4EB3-411B-A363-C319D2F69F54}"/>
          </ac:spMkLst>
        </pc:spChg>
        <pc:spChg chg="add del mod">
          <ac:chgData name="Haotian Xue" userId="7e4e0a67-c36d-4c8e-bd9a-02ea05915f3a" providerId="ADAL" clId="{A36DF546-883A-48D6-B91A-B0CAF827D215}" dt="2021-08-23T16:05:49.490" v="191" actId="478"/>
          <ac:spMkLst>
            <pc:docMk/>
            <pc:sldMk cId="1246740678" sldId="256"/>
            <ac:spMk id="8" creationId="{0FB55F24-5696-4B82-BBAB-C3143C40264D}"/>
          </ac:spMkLst>
        </pc:spChg>
        <pc:spChg chg="add del mod">
          <ac:chgData name="Haotian Xue" userId="7e4e0a67-c36d-4c8e-bd9a-02ea05915f3a" providerId="ADAL" clId="{A36DF546-883A-48D6-B91A-B0CAF827D215}" dt="2021-08-23T16:05:52.207" v="192" actId="478"/>
          <ac:spMkLst>
            <pc:docMk/>
            <pc:sldMk cId="1246740678" sldId="256"/>
            <ac:spMk id="9" creationId="{4D1F1E1C-E776-4C8E-984C-A0560602AD28}"/>
          </ac:spMkLst>
        </pc:spChg>
        <pc:spChg chg="add del mod">
          <ac:chgData name="Haotian Xue" userId="7e4e0a67-c36d-4c8e-bd9a-02ea05915f3a" providerId="ADAL" clId="{A36DF546-883A-48D6-B91A-B0CAF827D215}" dt="2021-08-23T16:08:09.144" v="229" actId="478"/>
          <ac:spMkLst>
            <pc:docMk/>
            <pc:sldMk cId="1246740678" sldId="256"/>
            <ac:spMk id="12" creationId="{00064145-C350-4F6E-8712-F7A5EDB880F7}"/>
          </ac:spMkLst>
        </pc:spChg>
        <pc:spChg chg="add del mod">
          <ac:chgData name="Haotian Xue" userId="7e4e0a67-c36d-4c8e-bd9a-02ea05915f3a" providerId="ADAL" clId="{A36DF546-883A-48D6-B91A-B0CAF827D215}" dt="2021-08-23T16:05:54.388" v="193" actId="478"/>
          <ac:spMkLst>
            <pc:docMk/>
            <pc:sldMk cId="1246740678" sldId="256"/>
            <ac:spMk id="13" creationId="{1383B5A7-C554-4218-862A-16B6332D3BDC}"/>
          </ac:spMkLst>
        </pc:spChg>
        <pc:picChg chg="add del mod">
          <ac:chgData name="Haotian Xue" userId="7e4e0a67-c36d-4c8e-bd9a-02ea05915f3a" providerId="ADAL" clId="{A36DF546-883A-48D6-B91A-B0CAF827D215}" dt="2021-08-23T15:57:41.777" v="19" actId="478"/>
          <ac:picMkLst>
            <pc:docMk/>
            <pc:sldMk cId="1246740678" sldId="256"/>
            <ac:picMk id="5" creationId="{B4478E60-DB4B-41E9-A3B4-79D94EF4A43F}"/>
          </ac:picMkLst>
        </pc:picChg>
        <pc:picChg chg="add mod ord">
          <ac:chgData name="Haotian Xue" userId="7e4e0a67-c36d-4c8e-bd9a-02ea05915f3a" providerId="ADAL" clId="{A36DF546-883A-48D6-B91A-B0CAF827D215}" dt="2021-08-23T16:17:18.527" v="399"/>
          <ac:picMkLst>
            <pc:docMk/>
            <pc:sldMk cId="1246740678" sldId="256"/>
            <ac:picMk id="11" creationId="{783D378E-B468-4617-B1BA-BE32397422D6}"/>
          </ac:picMkLst>
        </pc:picChg>
        <pc:picChg chg="add del mod ord">
          <ac:chgData name="Haotian Xue" userId="7e4e0a67-c36d-4c8e-bd9a-02ea05915f3a" providerId="ADAL" clId="{A36DF546-883A-48D6-B91A-B0CAF827D215}" dt="2021-08-23T16:17:25.033" v="402"/>
          <ac:picMkLst>
            <pc:docMk/>
            <pc:sldMk cId="1246740678" sldId="256"/>
            <ac:picMk id="14" creationId="{C83C5A38-212D-4784-A3B0-C55FA0C8C8F5}"/>
          </ac:picMkLst>
        </pc:picChg>
      </pc:sldChg>
      <pc:sldChg chg="addSp delSp modSp add mod modTransition">
        <pc:chgData name="Haotian Xue" userId="7e4e0a67-c36d-4c8e-bd9a-02ea05915f3a" providerId="ADAL" clId="{A36DF546-883A-48D6-B91A-B0CAF827D215}" dt="2021-08-24T14:58:45.815" v="2621"/>
        <pc:sldMkLst>
          <pc:docMk/>
          <pc:sldMk cId="857427826" sldId="257"/>
        </pc:sldMkLst>
        <pc:spChg chg="add mod">
          <ac:chgData name="Haotian Xue" userId="7e4e0a67-c36d-4c8e-bd9a-02ea05915f3a" providerId="ADAL" clId="{A36DF546-883A-48D6-B91A-B0CAF827D215}" dt="2021-08-23T16:01:02.452" v="60" actId="207"/>
          <ac:spMkLst>
            <pc:docMk/>
            <pc:sldMk cId="857427826" sldId="257"/>
            <ac:spMk id="2" creationId="{996B2295-E000-4F14-AA4C-44DDCC411E0F}"/>
          </ac:spMkLst>
        </pc:spChg>
        <pc:spChg chg="add mod">
          <ac:chgData name="Haotian Xue" userId="7e4e0a67-c36d-4c8e-bd9a-02ea05915f3a" providerId="ADAL" clId="{A36DF546-883A-48D6-B91A-B0CAF827D215}" dt="2021-08-23T16:06:56.144" v="228" actId="1036"/>
          <ac:spMkLst>
            <pc:docMk/>
            <pc:sldMk cId="857427826" sldId="257"/>
            <ac:spMk id="7" creationId="{D6DAFDFE-F106-4B6B-BC26-A752B9152687}"/>
          </ac:spMkLst>
        </pc:spChg>
        <pc:spChg chg="mod">
          <ac:chgData name="Haotian Xue" userId="7e4e0a67-c36d-4c8e-bd9a-02ea05915f3a" providerId="ADAL" clId="{A36DF546-883A-48D6-B91A-B0CAF827D215}" dt="2021-08-23T16:59:49.863" v="1479" actId="14100"/>
          <ac:spMkLst>
            <pc:docMk/>
            <pc:sldMk cId="857427826" sldId="257"/>
            <ac:spMk id="9" creationId="{4D1F1E1C-E776-4C8E-984C-A0560602AD28}"/>
          </ac:spMkLst>
        </pc:spChg>
        <pc:spChg chg="add mod">
          <ac:chgData name="Haotian Xue" userId="7e4e0a67-c36d-4c8e-bd9a-02ea05915f3a" providerId="ADAL" clId="{A36DF546-883A-48D6-B91A-B0CAF827D215}" dt="2021-08-23T16:01:30.838" v="71" actId="207"/>
          <ac:spMkLst>
            <pc:docMk/>
            <pc:sldMk cId="857427826" sldId="257"/>
            <ac:spMk id="10" creationId="{598CD751-9EDC-420E-9D6D-6701F0AF2941}"/>
          </ac:spMkLst>
        </pc:spChg>
        <pc:spChg chg="add mod">
          <ac:chgData name="Haotian Xue" userId="7e4e0a67-c36d-4c8e-bd9a-02ea05915f3a" providerId="ADAL" clId="{A36DF546-883A-48D6-B91A-B0CAF827D215}" dt="2021-08-23T16:01:54.082" v="78" actId="207"/>
          <ac:spMkLst>
            <pc:docMk/>
            <pc:sldMk cId="857427826" sldId="257"/>
            <ac:spMk id="14" creationId="{B8D825CD-58BE-48A3-8835-44AB95B41393}"/>
          </ac:spMkLst>
        </pc:spChg>
        <pc:spChg chg="add mod">
          <ac:chgData name="Haotian Xue" userId="7e4e0a67-c36d-4c8e-bd9a-02ea05915f3a" providerId="ADAL" clId="{A36DF546-883A-48D6-B91A-B0CAF827D215}" dt="2021-08-24T14:58:45.815" v="2621"/>
          <ac:spMkLst>
            <pc:docMk/>
            <pc:sldMk cId="857427826" sldId="257"/>
            <ac:spMk id="15" creationId="{961389D8-5AED-455D-949F-CA50FCD67F54}"/>
          </ac:spMkLst>
        </pc:spChg>
        <pc:picChg chg="add mod">
          <ac:chgData name="Haotian Xue" userId="7e4e0a67-c36d-4c8e-bd9a-02ea05915f3a" providerId="ADAL" clId="{A36DF546-883A-48D6-B91A-B0CAF827D215}" dt="2021-08-23T16:03:28.772" v="135" actId="207"/>
          <ac:picMkLst>
            <pc:docMk/>
            <pc:sldMk cId="857427826" sldId="257"/>
            <ac:picMk id="4" creationId="{A5AC58DA-0F61-4302-86D7-E5FFE21EBAEE}"/>
          </ac:picMkLst>
        </pc:picChg>
        <pc:picChg chg="add mod">
          <ac:chgData name="Haotian Xue" userId="7e4e0a67-c36d-4c8e-bd9a-02ea05915f3a" providerId="ADAL" clId="{A36DF546-883A-48D6-B91A-B0CAF827D215}" dt="2021-08-23T16:05:15.172" v="190" actId="1076"/>
          <ac:picMkLst>
            <pc:docMk/>
            <pc:sldMk cId="857427826" sldId="257"/>
            <ac:picMk id="6" creationId="{BE504118-B754-482F-8FE7-999956885ACE}"/>
          </ac:picMkLst>
        </pc:picChg>
        <pc:picChg chg="add del mod">
          <ac:chgData name="Haotian Xue" userId="7e4e0a67-c36d-4c8e-bd9a-02ea05915f3a" providerId="ADAL" clId="{A36DF546-883A-48D6-B91A-B0CAF827D215}" dt="2021-08-23T16:17:23.939" v="401"/>
          <ac:picMkLst>
            <pc:docMk/>
            <pc:sldMk cId="857427826" sldId="257"/>
            <ac:picMk id="15" creationId="{CF601BB9-FB23-4995-B632-7F91F765E3AD}"/>
          </ac:picMkLst>
        </pc:picChg>
      </pc:sldChg>
      <pc:sldChg chg="new del ord">
        <pc:chgData name="Haotian Xue" userId="7e4e0a67-c36d-4c8e-bd9a-02ea05915f3a" providerId="ADAL" clId="{A36DF546-883A-48D6-B91A-B0CAF827D215}" dt="2021-08-23T16:13:14.560" v="241" actId="47"/>
        <pc:sldMkLst>
          <pc:docMk/>
          <pc:sldMk cId="417315607" sldId="258"/>
        </pc:sldMkLst>
      </pc:sldChg>
      <pc:sldChg chg="addSp modSp new mod modTransition setBg">
        <pc:chgData name="Haotian Xue" userId="7e4e0a67-c36d-4c8e-bd9a-02ea05915f3a" providerId="ADAL" clId="{A36DF546-883A-48D6-B91A-B0CAF827D215}" dt="2021-08-23T16:18:24.675" v="405"/>
        <pc:sldMkLst>
          <pc:docMk/>
          <pc:sldMk cId="1353760881" sldId="259"/>
        </pc:sldMkLst>
        <pc:spChg chg="mod">
          <ac:chgData name="Haotian Xue" userId="7e4e0a67-c36d-4c8e-bd9a-02ea05915f3a" providerId="ADAL" clId="{A36DF546-883A-48D6-B91A-B0CAF827D215}" dt="2021-08-23T16:15:05.180" v="306" actId="26606"/>
          <ac:spMkLst>
            <pc:docMk/>
            <pc:sldMk cId="1353760881" sldId="259"/>
            <ac:spMk id="2" creationId="{2A888982-1CCF-4EFC-8121-23789D15B221}"/>
          </ac:spMkLst>
        </pc:spChg>
        <pc:spChg chg="mod">
          <ac:chgData name="Haotian Xue" userId="7e4e0a67-c36d-4c8e-bd9a-02ea05915f3a" providerId="ADAL" clId="{A36DF546-883A-48D6-B91A-B0CAF827D215}" dt="2021-08-23T16:15:05.180" v="306" actId="26606"/>
          <ac:spMkLst>
            <pc:docMk/>
            <pc:sldMk cId="1353760881" sldId="259"/>
            <ac:spMk id="3" creationId="{009757E3-FD30-4E66-9CA9-7D3F5A27DA5F}"/>
          </ac:spMkLst>
        </pc:spChg>
        <pc:spChg chg="add">
          <ac:chgData name="Haotian Xue" userId="7e4e0a67-c36d-4c8e-bd9a-02ea05915f3a" providerId="ADAL" clId="{A36DF546-883A-48D6-B91A-B0CAF827D215}" dt="2021-08-23T16:15:05.180" v="306" actId="26606"/>
          <ac:spMkLst>
            <pc:docMk/>
            <pc:sldMk cId="1353760881" sldId="259"/>
            <ac:spMk id="8" creationId="{6F5A5072-7B47-4D32-B52A-4EBBF590B8A5}"/>
          </ac:spMkLst>
        </pc:spChg>
        <pc:spChg chg="add">
          <ac:chgData name="Haotian Xue" userId="7e4e0a67-c36d-4c8e-bd9a-02ea05915f3a" providerId="ADAL" clId="{A36DF546-883A-48D6-B91A-B0CAF827D215}" dt="2021-08-23T16:15:05.180" v="306" actId="26606"/>
          <ac:spMkLst>
            <pc:docMk/>
            <pc:sldMk cId="1353760881" sldId="259"/>
            <ac:spMk id="10" creationId="{9715DAF0-AE1B-46C9-8A6B-DB2AA05AB91D}"/>
          </ac:spMkLst>
        </pc:spChg>
        <pc:spChg chg="add">
          <ac:chgData name="Haotian Xue" userId="7e4e0a67-c36d-4c8e-bd9a-02ea05915f3a" providerId="ADAL" clId="{A36DF546-883A-48D6-B91A-B0CAF827D215}" dt="2021-08-23T16:15:05.180" v="306" actId="26606"/>
          <ac:spMkLst>
            <pc:docMk/>
            <pc:sldMk cId="1353760881" sldId="259"/>
            <ac:spMk id="12" creationId="{6016219D-510E-4184-9090-6D5578A87BD1}"/>
          </ac:spMkLst>
        </pc:spChg>
        <pc:spChg chg="add">
          <ac:chgData name="Haotian Xue" userId="7e4e0a67-c36d-4c8e-bd9a-02ea05915f3a" providerId="ADAL" clId="{A36DF546-883A-48D6-B91A-B0CAF827D215}" dt="2021-08-23T16:15:05.180" v="306" actId="26606"/>
          <ac:spMkLst>
            <pc:docMk/>
            <pc:sldMk cId="1353760881" sldId="259"/>
            <ac:spMk id="14" creationId="{AFF4A713-7B75-4B21-90D7-5AB19547C728}"/>
          </ac:spMkLst>
        </pc:spChg>
        <pc:spChg chg="add">
          <ac:chgData name="Haotian Xue" userId="7e4e0a67-c36d-4c8e-bd9a-02ea05915f3a" providerId="ADAL" clId="{A36DF546-883A-48D6-B91A-B0CAF827D215}" dt="2021-08-23T16:15:05.180" v="306" actId="26606"/>
          <ac:spMkLst>
            <pc:docMk/>
            <pc:sldMk cId="1353760881" sldId="259"/>
            <ac:spMk id="16" creationId="{DC631C0B-6DA6-4E57-8231-CE32B3434A7E}"/>
          </ac:spMkLst>
        </pc:spChg>
        <pc:spChg chg="add">
          <ac:chgData name="Haotian Xue" userId="7e4e0a67-c36d-4c8e-bd9a-02ea05915f3a" providerId="ADAL" clId="{A36DF546-883A-48D6-B91A-B0CAF827D215}" dt="2021-08-23T16:15:05.180" v="306" actId="26606"/>
          <ac:spMkLst>
            <pc:docMk/>
            <pc:sldMk cId="1353760881" sldId="259"/>
            <ac:spMk id="18" creationId="{C29501E6-A978-4A61-9689-9085AF97A53A}"/>
          </ac:spMkLst>
        </pc:spChg>
        <pc:picChg chg="add mod">
          <ac:chgData name="Haotian Xue" userId="7e4e0a67-c36d-4c8e-bd9a-02ea05915f3a" providerId="ADAL" clId="{A36DF546-883A-48D6-B91A-B0CAF827D215}" dt="2021-08-23T16:16:49.116" v="395" actId="1076"/>
          <ac:picMkLst>
            <pc:docMk/>
            <pc:sldMk cId="1353760881" sldId="259"/>
            <ac:picMk id="5" creationId="{FA3CFF6F-F2A3-49F1-BD4C-9FDB0EFD46B5}"/>
          </ac:picMkLst>
        </pc:picChg>
      </pc:sldChg>
      <pc:sldChg chg="new del">
        <pc:chgData name="Haotian Xue" userId="7e4e0a67-c36d-4c8e-bd9a-02ea05915f3a" providerId="ADAL" clId="{A36DF546-883A-48D6-B91A-B0CAF827D215}" dt="2021-08-23T16:15:14.684" v="308" actId="47"/>
        <pc:sldMkLst>
          <pc:docMk/>
          <pc:sldMk cId="2138177983" sldId="260"/>
        </pc:sldMkLst>
      </pc:sldChg>
      <pc:sldChg chg="addSp delSp modSp new mod modTransition">
        <pc:chgData name="Haotian Xue" userId="7e4e0a67-c36d-4c8e-bd9a-02ea05915f3a" providerId="ADAL" clId="{A36DF546-883A-48D6-B91A-B0CAF827D215}" dt="2021-08-24T14:59:26.975" v="2671" actId="20577"/>
        <pc:sldMkLst>
          <pc:docMk/>
          <pc:sldMk cId="3863124156" sldId="260"/>
        </pc:sldMkLst>
        <pc:spChg chg="del">
          <ac:chgData name="Haotian Xue" userId="7e4e0a67-c36d-4c8e-bd9a-02ea05915f3a" providerId="ADAL" clId="{A36DF546-883A-48D6-B91A-B0CAF827D215}" dt="2021-08-23T16:22:25.126" v="426" actId="478"/>
          <ac:spMkLst>
            <pc:docMk/>
            <pc:sldMk cId="3863124156" sldId="260"/>
            <ac:spMk id="2" creationId="{8429C97A-F585-45D0-95E6-580AF2E021D5}"/>
          </ac:spMkLst>
        </pc:spChg>
        <pc:spChg chg="del">
          <ac:chgData name="Haotian Xue" userId="7e4e0a67-c36d-4c8e-bd9a-02ea05915f3a" providerId="ADAL" clId="{A36DF546-883A-48D6-B91A-B0CAF827D215}" dt="2021-08-23T16:22:29.055" v="427" actId="478"/>
          <ac:spMkLst>
            <pc:docMk/>
            <pc:sldMk cId="3863124156" sldId="260"/>
            <ac:spMk id="3" creationId="{073A88A4-3C17-4679-B92D-33FAAE9B6541}"/>
          </ac:spMkLst>
        </pc:spChg>
        <pc:spChg chg="add mod">
          <ac:chgData name="Haotian Xue" userId="7e4e0a67-c36d-4c8e-bd9a-02ea05915f3a" providerId="ADAL" clId="{A36DF546-883A-48D6-B91A-B0CAF827D215}" dt="2021-08-24T14:59:06.492" v="2656" actId="1036"/>
          <ac:spMkLst>
            <pc:docMk/>
            <pc:sldMk cId="3863124156" sldId="260"/>
            <ac:spMk id="5" creationId="{389896DA-8F53-4F03-BAD6-C185284C3231}"/>
          </ac:spMkLst>
        </pc:spChg>
        <pc:spChg chg="add mod">
          <ac:chgData name="Haotian Xue" userId="7e4e0a67-c36d-4c8e-bd9a-02ea05915f3a" providerId="ADAL" clId="{A36DF546-883A-48D6-B91A-B0CAF827D215}" dt="2021-08-24T14:59:06.492" v="2656" actId="1036"/>
          <ac:spMkLst>
            <pc:docMk/>
            <pc:sldMk cId="3863124156" sldId="260"/>
            <ac:spMk id="13" creationId="{3D558EBE-DC86-45B5-B637-B6D6B8F994B8}"/>
          </ac:spMkLst>
        </pc:spChg>
        <pc:spChg chg="add mod">
          <ac:chgData name="Haotian Xue" userId="7e4e0a67-c36d-4c8e-bd9a-02ea05915f3a" providerId="ADAL" clId="{A36DF546-883A-48D6-B91A-B0CAF827D215}" dt="2021-08-24T14:59:06.492" v="2656" actId="1036"/>
          <ac:spMkLst>
            <pc:docMk/>
            <pc:sldMk cId="3863124156" sldId="260"/>
            <ac:spMk id="14" creationId="{DE64EAF3-EB32-4315-9ED8-DA06FE8293F1}"/>
          </ac:spMkLst>
        </pc:spChg>
        <pc:spChg chg="add mod">
          <ac:chgData name="Haotian Xue" userId="7e4e0a67-c36d-4c8e-bd9a-02ea05915f3a" providerId="ADAL" clId="{A36DF546-883A-48D6-B91A-B0CAF827D215}" dt="2021-08-24T14:59:06.492" v="2656" actId="1036"/>
          <ac:spMkLst>
            <pc:docMk/>
            <pc:sldMk cId="3863124156" sldId="260"/>
            <ac:spMk id="15" creationId="{14E2C798-F04C-457E-9C3E-51F1E4968BB9}"/>
          </ac:spMkLst>
        </pc:spChg>
        <pc:spChg chg="add mod">
          <ac:chgData name="Haotian Xue" userId="7e4e0a67-c36d-4c8e-bd9a-02ea05915f3a" providerId="ADAL" clId="{A36DF546-883A-48D6-B91A-B0CAF827D215}" dt="2021-08-24T14:59:06.492" v="2656" actId="1036"/>
          <ac:spMkLst>
            <pc:docMk/>
            <pc:sldMk cId="3863124156" sldId="260"/>
            <ac:spMk id="18" creationId="{BADED370-8FBD-45B6-8299-EED83EA22C25}"/>
          </ac:spMkLst>
        </pc:spChg>
        <pc:spChg chg="add mod">
          <ac:chgData name="Haotian Xue" userId="7e4e0a67-c36d-4c8e-bd9a-02ea05915f3a" providerId="ADAL" clId="{A36DF546-883A-48D6-B91A-B0CAF827D215}" dt="2021-08-24T14:59:26.975" v="2671" actId="20577"/>
          <ac:spMkLst>
            <pc:docMk/>
            <pc:sldMk cId="3863124156" sldId="260"/>
            <ac:spMk id="20" creationId="{4C1D0957-CA28-4232-B0D8-63847E4DBE9A}"/>
          </ac:spMkLst>
        </pc:spChg>
        <pc:spChg chg="add mod">
          <ac:chgData name="Haotian Xue" userId="7e4e0a67-c36d-4c8e-bd9a-02ea05915f3a" providerId="ADAL" clId="{A36DF546-883A-48D6-B91A-B0CAF827D215}" dt="2021-08-24T14:59:06.492" v="2656" actId="1036"/>
          <ac:spMkLst>
            <pc:docMk/>
            <pc:sldMk cId="3863124156" sldId="260"/>
            <ac:spMk id="23" creationId="{BBDED20E-A213-463B-A5ED-177EDFDC56CB}"/>
          </ac:spMkLst>
        </pc:spChg>
        <pc:spChg chg="add mod">
          <ac:chgData name="Haotian Xue" userId="7e4e0a67-c36d-4c8e-bd9a-02ea05915f3a" providerId="ADAL" clId="{A36DF546-883A-48D6-B91A-B0CAF827D215}" dt="2021-08-24T14:59:06.492" v="2656" actId="1036"/>
          <ac:spMkLst>
            <pc:docMk/>
            <pc:sldMk cId="3863124156" sldId="260"/>
            <ac:spMk id="27" creationId="{841F6FEB-4103-462E-9945-08EE9F802E68}"/>
          </ac:spMkLst>
        </pc:spChg>
        <pc:spChg chg="add del mod">
          <ac:chgData name="Haotian Xue" userId="7e4e0a67-c36d-4c8e-bd9a-02ea05915f3a" providerId="ADAL" clId="{A36DF546-883A-48D6-B91A-B0CAF827D215}" dt="2021-08-23T16:36:54.866" v="975"/>
          <ac:spMkLst>
            <pc:docMk/>
            <pc:sldMk cId="3863124156" sldId="260"/>
            <ac:spMk id="30" creationId="{91C5294E-0F2F-48FA-81FD-A99A0319E363}"/>
          </ac:spMkLst>
        </pc:spChg>
        <pc:spChg chg="add mod">
          <ac:chgData name="Haotian Xue" userId="7e4e0a67-c36d-4c8e-bd9a-02ea05915f3a" providerId="ADAL" clId="{A36DF546-883A-48D6-B91A-B0CAF827D215}" dt="2021-08-24T14:59:06.492" v="2656" actId="1036"/>
          <ac:spMkLst>
            <pc:docMk/>
            <pc:sldMk cId="3863124156" sldId="260"/>
            <ac:spMk id="31" creationId="{6A007B0A-474D-4490-900D-6C4D02878A08}"/>
          </ac:spMkLst>
        </pc:spChg>
        <pc:spChg chg="add mod">
          <ac:chgData name="Haotian Xue" userId="7e4e0a67-c36d-4c8e-bd9a-02ea05915f3a" providerId="ADAL" clId="{A36DF546-883A-48D6-B91A-B0CAF827D215}" dt="2021-08-24T14:59:06.492" v="2656" actId="1036"/>
          <ac:spMkLst>
            <pc:docMk/>
            <pc:sldMk cId="3863124156" sldId="260"/>
            <ac:spMk id="32" creationId="{3C324A0C-A532-4993-9536-D8EFBCAC09A9}"/>
          </ac:spMkLst>
        </pc:spChg>
        <pc:picChg chg="add mod">
          <ac:chgData name="Haotian Xue" userId="7e4e0a67-c36d-4c8e-bd9a-02ea05915f3a" providerId="ADAL" clId="{A36DF546-883A-48D6-B91A-B0CAF827D215}" dt="2021-08-24T14:59:06.492" v="2656" actId="1036"/>
          <ac:picMkLst>
            <pc:docMk/>
            <pc:sldMk cId="3863124156" sldId="260"/>
            <ac:picMk id="4" creationId="{863973B3-7B10-4F99-AD94-F8F8339CD193}"/>
          </ac:picMkLst>
        </pc:picChg>
        <pc:picChg chg="add mod">
          <ac:chgData name="Haotian Xue" userId="7e4e0a67-c36d-4c8e-bd9a-02ea05915f3a" providerId="ADAL" clId="{A36DF546-883A-48D6-B91A-B0CAF827D215}" dt="2021-08-24T14:59:06.492" v="2656" actId="1036"/>
          <ac:picMkLst>
            <pc:docMk/>
            <pc:sldMk cId="3863124156" sldId="260"/>
            <ac:picMk id="7" creationId="{29BD2998-B59A-41EF-B2E7-F8BD235D05AD}"/>
          </ac:picMkLst>
        </pc:picChg>
        <pc:picChg chg="add mod">
          <ac:chgData name="Haotian Xue" userId="7e4e0a67-c36d-4c8e-bd9a-02ea05915f3a" providerId="ADAL" clId="{A36DF546-883A-48D6-B91A-B0CAF827D215}" dt="2021-08-24T14:59:06.492" v="2656" actId="1036"/>
          <ac:picMkLst>
            <pc:docMk/>
            <pc:sldMk cId="3863124156" sldId="260"/>
            <ac:picMk id="17" creationId="{D6DDFEC1-9F6E-42B1-8E2C-468E65DC54A4}"/>
          </ac:picMkLst>
        </pc:picChg>
        <pc:picChg chg="add mod">
          <ac:chgData name="Haotian Xue" userId="7e4e0a67-c36d-4c8e-bd9a-02ea05915f3a" providerId="ADAL" clId="{A36DF546-883A-48D6-B91A-B0CAF827D215}" dt="2021-08-24T14:59:06.492" v="2656" actId="1036"/>
          <ac:picMkLst>
            <pc:docMk/>
            <pc:sldMk cId="3863124156" sldId="260"/>
            <ac:picMk id="26" creationId="{7FFDAD8F-15D0-4AB7-BCC7-1344020B8A69}"/>
          </ac:picMkLst>
        </pc:picChg>
        <pc:cxnChg chg="add mod">
          <ac:chgData name="Haotian Xue" userId="7e4e0a67-c36d-4c8e-bd9a-02ea05915f3a" providerId="ADAL" clId="{A36DF546-883A-48D6-B91A-B0CAF827D215}" dt="2021-08-24T14:59:06.492" v="2656" actId="1036"/>
          <ac:cxnSpMkLst>
            <pc:docMk/>
            <pc:sldMk cId="3863124156" sldId="260"/>
            <ac:cxnSpMk id="9" creationId="{64CFBF36-ECF5-43D7-94B4-2143F462160D}"/>
          </ac:cxnSpMkLst>
        </pc:cxnChg>
        <pc:cxnChg chg="add mod">
          <ac:chgData name="Haotian Xue" userId="7e4e0a67-c36d-4c8e-bd9a-02ea05915f3a" providerId="ADAL" clId="{A36DF546-883A-48D6-B91A-B0CAF827D215}" dt="2021-08-24T14:59:06.492" v="2656" actId="1036"/>
          <ac:cxnSpMkLst>
            <pc:docMk/>
            <pc:sldMk cId="3863124156" sldId="260"/>
            <ac:cxnSpMk id="19" creationId="{1DFB8ED8-ADD5-464B-9318-C55D005EEA89}"/>
          </ac:cxnSpMkLst>
        </pc:cxnChg>
        <pc:cxnChg chg="add mod">
          <ac:chgData name="Haotian Xue" userId="7e4e0a67-c36d-4c8e-bd9a-02ea05915f3a" providerId="ADAL" clId="{A36DF546-883A-48D6-B91A-B0CAF827D215}" dt="2021-08-24T14:59:06.492" v="2656" actId="1036"/>
          <ac:cxnSpMkLst>
            <pc:docMk/>
            <pc:sldMk cId="3863124156" sldId="260"/>
            <ac:cxnSpMk id="29" creationId="{D260C6AA-254D-42C8-9D00-2F69016F411B}"/>
          </ac:cxnSpMkLst>
        </pc:cxnChg>
      </pc:sldChg>
      <pc:sldChg chg="addSp delSp modSp add mod">
        <pc:chgData name="Haotian Xue" userId="7e4e0a67-c36d-4c8e-bd9a-02ea05915f3a" providerId="ADAL" clId="{A36DF546-883A-48D6-B91A-B0CAF827D215}" dt="2021-08-24T15:02:31.956" v="2703" actId="404"/>
        <pc:sldMkLst>
          <pc:docMk/>
          <pc:sldMk cId="1069673624" sldId="261"/>
        </pc:sldMkLst>
        <pc:spChg chg="mod">
          <ac:chgData name="Haotian Xue" userId="7e4e0a67-c36d-4c8e-bd9a-02ea05915f3a" providerId="ADAL" clId="{A36DF546-883A-48D6-B91A-B0CAF827D215}" dt="2021-08-23T16:44:13.407" v="1134" actId="1037"/>
          <ac:spMkLst>
            <pc:docMk/>
            <pc:sldMk cId="1069673624" sldId="261"/>
            <ac:spMk id="2" creationId="{996B2295-E000-4F14-AA4C-44DDCC411E0F}"/>
          </ac:spMkLst>
        </pc:spChg>
        <pc:spChg chg="add del">
          <ac:chgData name="Haotian Xue" userId="7e4e0a67-c36d-4c8e-bd9a-02ea05915f3a" providerId="ADAL" clId="{A36DF546-883A-48D6-B91A-B0CAF827D215}" dt="2021-08-23T16:42:30.812" v="1024"/>
          <ac:spMkLst>
            <pc:docMk/>
            <pc:sldMk cId="1069673624" sldId="261"/>
            <ac:spMk id="3" creationId="{0AA77274-D7D9-47DE-BA06-63EE0F67659F}"/>
          </ac:spMkLst>
        </pc:spChg>
        <pc:spChg chg="add del">
          <ac:chgData name="Haotian Xue" userId="7e4e0a67-c36d-4c8e-bd9a-02ea05915f3a" providerId="ADAL" clId="{A36DF546-883A-48D6-B91A-B0CAF827D215}" dt="2021-08-23T16:42:50.837" v="1026"/>
          <ac:spMkLst>
            <pc:docMk/>
            <pc:sldMk cId="1069673624" sldId="261"/>
            <ac:spMk id="5" creationId="{D5890F39-E6DE-4D5F-9301-7E73917D5D1C}"/>
          </ac:spMkLst>
        </pc:spChg>
        <pc:spChg chg="mod">
          <ac:chgData name="Haotian Xue" userId="7e4e0a67-c36d-4c8e-bd9a-02ea05915f3a" providerId="ADAL" clId="{A36DF546-883A-48D6-B91A-B0CAF827D215}" dt="2021-08-23T16:44:13.407" v="1134" actId="1037"/>
          <ac:spMkLst>
            <pc:docMk/>
            <pc:sldMk cId="1069673624" sldId="261"/>
            <ac:spMk id="7" creationId="{D6DAFDFE-F106-4B6B-BC26-A752B9152687}"/>
          </ac:spMkLst>
        </pc:spChg>
        <pc:spChg chg="mod">
          <ac:chgData name="Haotian Xue" userId="7e4e0a67-c36d-4c8e-bd9a-02ea05915f3a" providerId="ADAL" clId="{A36DF546-883A-48D6-B91A-B0CAF827D215}" dt="2021-08-23T16:44:13.407" v="1134" actId="1037"/>
          <ac:spMkLst>
            <pc:docMk/>
            <pc:sldMk cId="1069673624" sldId="261"/>
            <ac:spMk id="8" creationId="{0FB55F24-5696-4B82-BBAB-C3143C40264D}"/>
          </ac:spMkLst>
        </pc:spChg>
        <pc:spChg chg="mod">
          <ac:chgData name="Haotian Xue" userId="7e4e0a67-c36d-4c8e-bd9a-02ea05915f3a" providerId="ADAL" clId="{A36DF546-883A-48D6-B91A-B0CAF827D215}" dt="2021-08-23T16:59:55.996" v="1480" actId="14100"/>
          <ac:spMkLst>
            <pc:docMk/>
            <pc:sldMk cId="1069673624" sldId="261"/>
            <ac:spMk id="9" creationId="{4D1F1E1C-E776-4C8E-984C-A0560602AD28}"/>
          </ac:spMkLst>
        </pc:spChg>
        <pc:spChg chg="mod">
          <ac:chgData name="Haotian Xue" userId="7e4e0a67-c36d-4c8e-bd9a-02ea05915f3a" providerId="ADAL" clId="{A36DF546-883A-48D6-B91A-B0CAF827D215}" dt="2021-08-23T16:44:13.407" v="1134" actId="1037"/>
          <ac:spMkLst>
            <pc:docMk/>
            <pc:sldMk cId="1069673624" sldId="261"/>
            <ac:spMk id="10" creationId="{598CD751-9EDC-420E-9D6D-6701F0AF2941}"/>
          </ac:spMkLst>
        </pc:spChg>
        <pc:spChg chg="add mod">
          <ac:chgData name="Haotian Xue" userId="7e4e0a67-c36d-4c8e-bd9a-02ea05915f3a" providerId="ADAL" clId="{A36DF546-883A-48D6-B91A-B0CAF827D215}" dt="2021-08-24T15:02:31.956" v="2703" actId="404"/>
          <ac:spMkLst>
            <pc:docMk/>
            <pc:sldMk cId="1069673624" sldId="261"/>
            <ac:spMk id="11" creationId="{15AE4BA8-9B18-43F4-9190-6A0AE49A2A8E}"/>
          </ac:spMkLst>
        </pc:spChg>
        <pc:spChg chg="mod">
          <ac:chgData name="Haotian Xue" userId="7e4e0a67-c36d-4c8e-bd9a-02ea05915f3a" providerId="ADAL" clId="{A36DF546-883A-48D6-B91A-B0CAF827D215}" dt="2021-08-23T16:44:13.407" v="1134" actId="1037"/>
          <ac:spMkLst>
            <pc:docMk/>
            <pc:sldMk cId="1069673624" sldId="261"/>
            <ac:spMk id="12" creationId="{00064145-C350-4F6E-8712-F7A5EDB880F7}"/>
          </ac:spMkLst>
        </pc:spChg>
        <pc:spChg chg="del">
          <ac:chgData name="Haotian Xue" userId="7e4e0a67-c36d-4c8e-bd9a-02ea05915f3a" providerId="ADAL" clId="{A36DF546-883A-48D6-B91A-B0CAF827D215}" dt="2021-08-23T16:41:44.613" v="1021" actId="478"/>
          <ac:spMkLst>
            <pc:docMk/>
            <pc:sldMk cId="1069673624" sldId="261"/>
            <ac:spMk id="13" creationId="{1383B5A7-C554-4218-862A-16B6332D3BDC}"/>
          </ac:spMkLst>
        </pc:spChg>
        <pc:spChg chg="del">
          <ac:chgData name="Haotian Xue" userId="7e4e0a67-c36d-4c8e-bd9a-02ea05915f3a" providerId="ADAL" clId="{A36DF546-883A-48D6-B91A-B0CAF827D215}" dt="2021-08-23T16:41:46.565" v="1022" actId="478"/>
          <ac:spMkLst>
            <pc:docMk/>
            <pc:sldMk cId="1069673624" sldId="261"/>
            <ac:spMk id="14" creationId="{B8D825CD-58BE-48A3-8835-44AB95B41393}"/>
          </ac:spMkLst>
        </pc:spChg>
        <pc:spChg chg="add del">
          <ac:chgData name="Haotian Xue" userId="7e4e0a67-c36d-4c8e-bd9a-02ea05915f3a" providerId="ADAL" clId="{A36DF546-883A-48D6-B91A-B0CAF827D215}" dt="2021-08-23T16:43:11.537" v="1028"/>
          <ac:spMkLst>
            <pc:docMk/>
            <pc:sldMk cId="1069673624" sldId="261"/>
            <ac:spMk id="17" creationId="{2880C494-144C-4D3D-8E27-D3FAFDAD3FCF}"/>
          </ac:spMkLst>
        </pc:spChg>
        <pc:spChg chg="add mod">
          <ac:chgData name="Haotian Xue" userId="7e4e0a67-c36d-4c8e-bd9a-02ea05915f3a" providerId="ADAL" clId="{A36DF546-883A-48D6-B91A-B0CAF827D215}" dt="2021-08-23T16:45:35.486" v="1167" actId="403"/>
          <ac:spMkLst>
            <pc:docMk/>
            <pc:sldMk cId="1069673624" sldId="261"/>
            <ac:spMk id="19" creationId="{9E48F4ED-08D5-42F3-9CE6-051394C12FD8}"/>
          </ac:spMkLst>
        </pc:spChg>
        <pc:spChg chg="add mod">
          <ac:chgData name="Haotian Xue" userId="7e4e0a67-c36d-4c8e-bd9a-02ea05915f3a" providerId="ADAL" clId="{A36DF546-883A-48D6-B91A-B0CAF827D215}" dt="2021-08-23T16:47:10.856" v="1247" actId="20577"/>
          <ac:spMkLst>
            <pc:docMk/>
            <pc:sldMk cId="1069673624" sldId="261"/>
            <ac:spMk id="20" creationId="{C1D1399F-75E4-497A-BFC2-9D27A3199297}"/>
          </ac:spMkLst>
        </pc:spChg>
        <pc:picChg chg="del">
          <ac:chgData name="Haotian Xue" userId="7e4e0a67-c36d-4c8e-bd9a-02ea05915f3a" providerId="ADAL" clId="{A36DF546-883A-48D6-B91A-B0CAF827D215}" dt="2021-08-23T16:41:37.366" v="1019" actId="478"/>
          <ac:picMkLst>
            <pc:docMk/>
            <pc:sldMk cId="1069673624" sldId="261"/>
            <ac:picMk id="4" creationId="{A5AC58DA-0F61-4302-86D7-E5FFE21EBAEE}"/>
          </ac:picMkLst>
        </pc:picChg>
        <pc:picChg chg="del">
          <ac:chgData name="Haotian Xue" userId="7e4e0a67-c36d-4c8e-bd9a-02ea05915f3a" providerId="ADAL" clId="{A36DF546-883A-48D6-B91A-B0CAF827D215}" dt="2021-08-23T16:41:42.021" v="1020" actId="478"/>
          <ac:picMkLst>
            <pc:docMk/>
            <pc:sldMk cId="1069673624" sldId="261"/>
            <ac:picMk id="6" creationId="{BE504118-B754-482F-8FE7-999956885ACE}"/>
          </ac:picMkLst>
        </pc:picChg>
        <pc:picChg chg="del">
          <ac:chgData name="Haotian Xue" userId="7e4e0a67-c36d-4c8e-bd9a-02ea05915f3a" providerId="ADAL" clId="{A36DF546-883A-48D6-B91A-B0CAF827D215}" dt="2021-08-23T16:42:30.812" v="1024"/>
          <ac:picMkLst>
            <pc:docMk/>
            <pc:sldMk cId="1069673624" sldId="261"/>
            <ac:picMk id="11" creationId="{783D378E-B468-4617-B1BA-BE32397422D6}"/>
          </ac:picMkLst>
        </pc:picChg>
        <pc:picChg chg="del mod">
          <ac:chgData name="Haotian Xue" userId="7e4e0a67-c36d-4c8e-bd9a-02ea05915f3a" providerId="ADAL" clId="{A36DF546-883A-48D6-B91A-B0CAF827D215}" dt="2021-08-23T16:42:50.837" v="1026"/>
          <ac:picMkLst>
            <pc:docMk/>
            <pc:sldMk cId="1069673624" sldId="261"/>
            <ac:picMk id="15" creationId="{5E6BADAB-F686-42A4-AE0F-671AED17F5DA}"/>
          </ac:picMkLst>
        </pc:picChg>
        <pc:picChg chg="del mod">
          <ac:chgData name="Haotian Xue" userId="7e4e0a67-c36d-4c8e-bd9a-02ea05915f3a" providerId="ADAL" clId="{A36DF546-883A-48D6-B91A-B0CAF827D215}" dt="2021-08-23T16:43:11.537" v="1028"/>
          <ac:picMkLst>
            <pc:docMk/>
            <pc:sldMk cId="1069673624" sldId="261"/>
            <ac:picMk id="16" creationId="{F716D5AF-E556-44CD-8248-EA70D48E4ECD}"/>
          </ac:picMkLst>
        </pc:picChg>
        <pc:picChg chg="mod">
          <ac:chgData name="Haotian Xue" userId="7e4e0a67-c36d-4c8e-bd9a-02ea05915f3a" providerId="ADAL" clId="{A36DF546-883A-48D6-B91A-B0CAF827D215}" dt="2021-08-23T16:44:13.407" v="1134" actId="1037"/>
          <ac:picMkLst>
            <pc:docMk/>
            <pc:sldMk cId="1069673624" sldId="261"/>
            <ac:picMk id="18" creationId="{873656FE-3C39-4AD4-A57B-EFBE104DB65C}"/>
          </ac:picMkLst>
        </pc:picChg>
      </pc:sldChg>
      <pc:sldChg chg="addSp delSp modSp add mod">
        <pc:chgData name="Haotian Xue" userId="7e4e0a67-c36d-4c8e-bd9a-02ea05915f3a" providerId="ADAL" clId="{A36DF546-883A-48D6-B91A-B0CAF827D215}" dt="2021-08-24T15:02:42.802" v="2705"/>
        <pc:sldMkLst>
          <pc:docMk/>
          <pc:sldMk cId="353201721" sldId="262"/>
        </pc:sldMkLst>
        <pc:spChg chg="del">
          <ac:chgData name="Haotian Xue" userId="7e4e0a67-c36d-4c8e-bd9a-02ea05915f3a" providerId="ADAL" clId="{A36DF546-883A-48D6-B91A-B0CAF827D215}" dt="2021-08-23T16:49:42.811" v="1252" actId="478"/>
          <ac:spMkLst>
            <pc:docMk/>
            <pc:sldMk cId="353201721" sldId="262"/>
            <ac:spMk id="2" creationId="{996B2295-E000-4F14-AA4C-44DDCC411E0F}"/>
          </ac:spMkLst>
        </pc:spChg>
        <pc:spChg chg="add mod">
          <ac:chgData name="Haotian Xue" userId="7e4e0a67-c36d-4c8e-bd9a-02ea05915f3a" providerId="ADAL" clId="{A36DF546-883A-48D6-B91A-B0CAF827D215}" dt="2021-08-23T16:56:16.472" v="1437" actId="1076"/>
          <ac:spMkLst>
            <pc:docMk/>
            <pc:sldMk cId="353201721" sldId="262"/>
            <ac:spMk id="5" creationId="{E4FB2A9A-A0B9-4D45-87A4-AEFB5BD54897}"/>
          </ac:spMkLst>
        </pc:spChg>
        <pc:spChg chg="add mod">
          <ac:chgData name="Haotian Xue" userId="7e4e0a67-c36d-4c8e-bd9a-02ea05915f3a" providerId="ADAL" clId="{A36DF546-883A-48D6-B91A-B0CAF827D215}" dt="2021-08-23T16:58:10.377" v="1478" actId="1076"/>
          <ac:spMkLst>
            <pc:docMk/>
            <pc:sldMk cId="353201721" sldId="262"/>
            <ac:spMk id="6" creationId="{1DBB94FA-289F-49DC-A0A2-8F103F7042A5}"/>
          </ac:spMkLst>
        </pc:spChg>
        <pc:spChg chg="mod">
          <ac:chgData name="Haotian Xue" userId="7e4e0a67-c36d-4c8e-bd9a-02ea05915f3a" providerId="ADAL" clId="{A36DF546-883A-48D6-B91A-B0CAF827D215}" dt="2021-08-23T16:53:38.167" v="1427" actId="14100"/>
          <ac:spMkLst>
            <pc:docMk/>
            <pc:sldMk cId="353201721" sldId="262"/>
            <ac:spMk id="7" creationId="{D6DAFDFE-F106-4B6B-BC26-A752B9152687}"/>
          </ac:spMkLst>
        </pc:spChg>
        <pc:spChg chg="del">
          <ac:chgData name="Haotian Xue" userId="7e4e0a67-c36d-4c8e-bd9a-02ea05915f3a" providerId="ADAL" clId="{A36DF546-883A-48D6-B91A-B0CAF827D215}" dt="2021-08-23T16:49:38.997" v="1251" actId="478"/>
          <ac:spMkLst>
            <pc:docMk/>
            <pc:sldMk cId="353201721" sldId="262"/>
            <ac:spMk id="8" creationId="{0FB55F24-5696-4B82-BBAB-C3143C40264D}"/>
          </ac:spMkLst>
        </pc:spChg>
        <pc:spChg chg="add del mod">
          <ac:chgData name="Haotian Xue" userId="7e4e0a67-c36d-4c8e-bd9a-02ea05915f3a" providerId="ADAL" clId="{A36DF546-883A-48D6-B91A-B0CAF827D215}" dt="2021-08-24T15:02:42.557" v="2704" actId="478"/>
          <ac:spMkLst>
            <pc:docMk/>
            <pc:sldMk cId="353201721" sldId="262"/>
            <ac:spMk id="8" creationId="{2CEBC4D5-9E78-40CF-9513-54CAF7FD49C9}"/>
          </ac:spMkLst>
        </pc:spChg>
        <pc:spChg chg="add mod">
          <ac:chgData name="Haotian Xue" userId="7e4e0a67-c36d-4c8e-bd9a-02ea05915f3a" providerId="ADAL" clId="{A36DF546-883A-48D6-B91A-B0CAF827D215}" dt="2021-08-24T15:02:42.802" v="2705"/>
          <ac:spMkLst>
            <pc:docMk/>
            <pc:sldMk cId="353201721" sldId="262"/>
            <ac:spMk id="9" creationId="{3E0664C6-D43D-481B-8010-D1533F4206C2}"/>
          </ac:spMkLst>
        </pc:spChg>
        <pc:spChg chg="del">
          <ac:chgData name="Haotian Xue" userId="7e4e0a67-c36d-4c8e-bd9a-02ea05915f3a" providerId="ADAL" clId="{A36DF546-883A-48D6-B91A-B0CAF827D215}" dt="2021-08-23T16:49:32.963" v="1250" actId="478"/>
          <ac:spMkLst>
            <pc:docMk/>
            <pc:sldMk cId="353201721" sldId="262"/>
            <ac:spMk id="9" creationId="{4D1F1E1C-E776-4C8E-984C-A0560602AD28}"/>
          </ac:spMkLst>
        </pc:spChg>
        <pc:spChg chg="del">
          <ac:chgData name="Haotian Xue" userId="7e4e0a67-c36d-4c8e-bd9a-02ea05915f3a" providerId="ADAL" clId="{A36DF546-883A-48D6-B91A-B0CAF827D215}" dt="2021-08-23T16:49:45.932" v="1253" actId="478"/>
          <ac:spMkLst>
            <pc:docMk/>
            <pc:sldMk cId="353201721" sldId="262"/>
            <ac:spMk id="10" creationId="{598CD751-9EDC-420E-9D6D-6701F0AF2941}"/>
          </ac:spMkLst>
        </pc:spChg>
        <pc:spChg chg="mod">
          <ac:chgData name="Haotian Xue" userId="7e4e0a67-c36d-4c8e-bd9a-02ea05915f3a" providerId="ADAL" clId="{A36DF546-883A-48D6-B91A-B0CAF827D215}" dt="2021-08-23T16:53:29.229" v="1424" actId="14100"/>
          <ac:spMkLst>
            <pc:docMk/>
            <pc:sldMk cId="353201721" sldId="262"/>
            <ac:spMk id="12" creationId="{00064145-C350-4F6E-8712-F7A5EDB880F7}"/>
          </ac:spMkLst>
        </pc:spChg>
        <pc:spChg chg="del">
          <ac:chgData name="Haotian Xue" userId="7e4e0a67-c36d-4c8e-bd9a-02ea05915f3a" providerId="ADAL" clId="{A36DF546-883A-48D6-B91A-B0CAF827D215}" dt="2021-08-23T16:53:02.063" v="1271" actId="478"/>
          <ac:spMkLst>
            <pc:docMk/>
            <pc:sldMk cId="353201721" sldId="262"/>
            <ac:spMk id="19" creationId="{9E48F4ED-08D5-42F3-9CE6-051394C12FD8}"/>
          </ac:spMkLst>
        </pc:spChg>
        <pc:spChg chg="del">
          <ac:chgData name="Haotian Xue" userId="7e4e0a67-c36d-4c8e-bd9a-02ea05915f3a" providerId="ADAL" clId="{A36DF546-883A-48D6-B91A-B0CAF827D215}" dt="2021-08-23T16:53:05.594" v="1272" actId="478"/>
          <ac:spMkLst>
            <pc:docMk/>
            <pc:sldMk cId="353201721" sldId="262"/>
            <ac:spMk id="20" creationId="{C1D1399F-75E4-497A-BFC2-9D27A3199297}"/>
          </ac:spMkLst>
        </pc:spChg>
        <pc:picChg chg="add mod">
          <ac:chgData name="Haotian Xue" userId="7e4e0a67-c36d-4c8e-bd9a-02ea05915f3a" providerId="ADAL" clId="{A36DF546-883A-48D6-B91A-B0CAF827D215}" dt="2021-08-23T16:55:59.971" v="1435" actId="1076"/>
          <ac:picMkLst>
            <pc:docMk/>
            <pc:sldMk cId="353201721" sldId="262"/>
            <ac:picMk id="4" creationId="{F4AE8951-B5FB-4858-A3EF-DE2AF22473EA}"/>
          </ac:picMkLst>
        </pc:picChg>
        <pc:picChg chg="mod modCrop">
          <ac:chgData name="Haotian Xue" userId="7e4e0a67-c36d-4c8e-bd9a-02ea05915f3a" providerId="ADAL" clId="{A36DF546-883A-48D6-B91A-B0CAF827D215}" dt="2021-08-23T16:53:29.229" v="1424" actId="14100"/>
          <ac:picMkLst>
            <pc:docMk/>
            <pc:sldMk cId="353201721" sldId="262"/>
            <ac:picMk id="18" creationId="{873656FE-3C39-4AD4-A57B-EFBE104DB65C}"/>
          </ac:picMkLst>
        </pc:picChg>
      </pc:sldChg>
      <pc:sldChg chg="modSp add del mod ord">
        <pc:chgData name="Haotian Xue" userId="7e4e0a67-c36d-4c8e-bd9a-02ea05915f3a" providerId="ADAL" clId="{A36DF546-883A-48D6-B91A-B0CAF827D215}" dt="2021-08-23T17:01:23.676" v="1485" actId="2696"/>
        <pc:sldMkLst>
          <pc:docMk/>
          <pc:sldMk cId="1303972719" sldId="263"/>
        </pc:sldMkLst>
        <pc:picChg chg="mod">
          <ac:chgData name="Haotian Xue" userId="7e4e0a67-c36d-4c8e-bd9a-02ea05915f3a" providerId="ADAL" clId="{A36DF546-883A-48D6-B91A-B0CAF827D215}" dt="2021-08-23T17:01:15.657" v="1484" actId="1362"/>
          <ac:picMkLst>
            <pc:docMk/>
            <pc:sldMk cId="1303972719" sldId="263"/>
            <ac:picMk id="18" creationId="{873656FE-3C39-4AD4-A57B-EFBE104DB65C}"/>
          </ac:picMkLst>
        </pc:picChg>
      </pc:sldChg>
      <pc:sldChg chg="addSp delSp modSp add mod ord">
        <pc:chgData name="Haotian Xue" userId="7e4e0a67-c36d-4c8e-bd9a-02ea05915f3a" providerId="ADAL" clId="{A36DF546-883A-48D6-B91A-B0CAF827D215}" dt="2021-08-24T15:02:49.700" v="2707"/>
        <pc:sldMkLst>
          <pc:docMk/>
          <pc:sldMk cId="3717336204" sldId="263"/>
        </pc:sldMkLst>
        <pc:spChg chg="del">
          <ac:chgData name="Haotian Xue" userId="7e4e0a67-c36d-4c8e-bd9a-02ea05915f3a" providerId="ADAL" clId="{A36DF546-883A-48D6-B91A-B0CAF827D215}" dt="2021-08-23T17:01:45.868" v="1495" actId="478"/>
          <ac:spMkLst>
            <pc:docMk/>
            <pc:sldMk cId="3717336204" sldId="263"/>
            <ac:spMk id="2" creationId="{996B2295-E000-4F14-AA4C-44DDCC411E0F}"/>
          </ac:spMkLst>
        </pc:spChg>
        <pc:spChg chg="del">
          <ac:chgData name="Haotian Xue" userId="7e4e0a67-c36d-4c8e-bd9a-02ea05915f3a" providerId="ADAL" clId="{A36DF546-883A-48D6-B91A-B0CAF827D215}" dt="2021-08-23T17:01:49.677" v="1497" actId="478"/>
          <ac:spMkLst>
            <pc:docMk/>
            <pc:sldMk cId="3717336204" sldId="263"/>
            <ac:spMk id="7" creationId="{D6DAFDFE-F106-4B6B-BC26-A752B9152687}"/>
          </ac:spMkLst>
        </pc:spChg>
        <pc:spChg chg="del">
          <ac:chgData name="Haotian Xue" userId="7e4e0a67-c36d-4c8e-bd9a-02ea05915f3a" providerId="ADAL" clId="{A36DF546-883A-48D6-B91A-B0CAF827D215}" dt="2021-08-23T17:01:44.446" v="1494" actId="478"/>
          <ac:spMkLst>
            <pc:docMk/>
            <pc:sldMk cId="3717336204" sldId="263"/>
            <ac:spMk id="8" creationId="{0FB55F24-5696-4B82-BBAB-C3143C40264D}"/>
          </ac:spMkLst>
        </pc:spChg>
        <pc:spChg chg="add del mod">
          <ac:chgData name="Haotian Xue" userId="7e4e0a67-c36d-4c8e-bd9a-02ea05915f3a" providerId="ADAL" clId="{A36DF546-883A-48D6-B91A-B0CAF827D215}" dt="2021-08-24T15:02:49.441" v="2706" actId="478"/>
          <ac:spMkLst>
            <pc:docMk/>
            <pc:sldMk cId="3717336204" sldId="263"/>
            <ac:spMk id="8" creationId="{F42BB1F2-A35D-4352-8091-78ECB2DF83B2}"/>
          </ac:spMkLst>
        </pc:spChg>
        <pc:spChg chg="del">
          <ac:chgData name="Haotian Xue" userId="7e4e0a67-c36d-4c8e-bd9a-02ea05915f3a" providerId="ADAL" clId="{A36DF546-883A-48D6-B91A-B0CAF827D215}" dt="2021-08-23T17:01:41.051" v="1491" actId="478"/>
          <ac:spMkLst>
            <pc:docMk/>
            <pc:sldMk cId="3717336204" sldId="263"/>
            <ac:spMk id="9" creationId="{4D1F1E1C-E776-4C8E-984C-A0560602AD28}"/>
          </ac:spMkLst>
        </pc:spChg>
        <pc:spChg chg="add mod">
          <ac:chgData name="Haotian Xue" userId="7e4e0a67-c36d-4c8e-bd9a-02ea05915f3a" providerId="ADAL" clId="{A36DF546-883A-48D6-B91A-B0CAF827D215}" dt="2021-08-24T15:02:49.700" v="2707"/>
          <ac:spMkLst>
            <pc:docMk/>
            <pc:sldMk cId="3717336204" sldId="263"/>
            <ac:spMk id="9" creationId="{B17A97EB-03FE-42CC-9AB7-E5E3B7C071CD}"/>
          </ac:spMkLst>
        </pc:spChg>
        <pc:spChg chg="del mod">
          <ac:chgData name="Haotian Xue" userId="7e4e0a67-c36d-4c8e-bd9a-02ea05915f3a" providerId="ADAL" clId="{A36DF546-883A-48D6-B91A-B0CAF827D215}" dt="2021-08-23T17:01:42.908" v="1493" actId="478"/>
          <ac:spMkLst>
            <pc:docMk/>
            <pc:sldMk cId="3717336204" sldId="263"/>
            <ac:spMk id="10" creationId="{598CD751-9EDC-420E-9D6D-6701F0AF2941}"/>
          </ac:spMkLst>
        </pc:spChg>
        <pc:spChg chg="del">
          <ac:chgData name="Haotian Xue" userId="7e4e0a67-c36d-4c8e-bd9a-02ea05915f3a" providerId="ADAL" clId="{A36DF546-883A-48D6-B91A-B0CAF827D215}" dt="2021-08-23T17:01:47.569" v="1496" actId="478"/>
          <ac:spMkLst>
            <pc:docMk/>
            <pc:sldMk cId="3717336204" sldId="263"/>
            <ac:spMk id="12" creationId="{00064145-C350-4F6E-8712-F7A5EDB880F7}"/>
          </ac:spMkLst>
        </pc:spChg>
        <pc:spChg chg="mod">
          <ac:chgData name="Haotian Xue" userId="7e4e0a67-c36d-4c8e-bd9a-02ea05915f3a" providerId="ADAL" clId="{A36DF546-883A-48D6-B91A-B0CAF827D215}" dt="2021-08-23T17:03:07.119" v="1580" actId="1038"/>
          <ac:spMkLst>
            <pc:docMk/>
            <pc:sldMk cId="3717336204" sldId="263"/>
            <ac:spMk id="13" creationId="{1383B5A7-C554-4218-862A-16B6332D3BDC}"/>
          </ac:spMkLst>
        </pc:spChg>
        <pc:spChg chg="mod">
          <ac:chgData name="Haotian Xue" userId="7e4e0a67-c36d-4c8e-bd9a-02ea05915f3a" providerId="ADAL" clId="{A36DF546-883A-48D6-B91A-B0CAF827D215}" dt="2021-08-23T17:03:07.119" v="1580" actId="1038"/>
          <ac:spMkLst>
            <pc:docMk/>
            <pc:sldMk cId="3717336204" sldId="263"/>
            <ac:spMk id="14" creationId="{B8D825CD-58BE-48A3-8835-44AB95B41393}"/>
          </ac:spMkLst>
        </pc:spChg>
        <pc:spChg chg="add mod">
          <ac:chgData name="Haotian Xue" userId="7e4e0a67-c36d-4c8e-bd9a-02ea05915f3a" providerId="ADAL" clId="{A36DF546-883A-48D6-B91A-B0CAF827D215}" dt="2021-08-23T17:11:23.241" v="1875" actId="1035"/>
          <ac:spMkLst>
            <pc:docMk/>
            <pc:sldMk cId="3717336204" sldId="263"/>
            <ac:spMk id="15" creationId="{C2FFB412-4C4C-4E7A-A89C-D7E3BBB1205A}"/>
          </ac:spMkLst>
        </pc:spChg>
        <pc:spChg chg="add mod">
          <ac:chgData name="Haotian Xue" userId="7e4e0a67-c36d-4c8e-bd9a-02ea05915f3a" providerId="ADAL" clId="{A36DF546-883A-48D6-B91A-B0CAF827D215}" dt="2021-08-23T17:11:23.241" v="1875" actId="1035"/>
          <ac:spMkLst>
            <pc:docMk/>
            <pc:sldMk cId="3717336204" sldId="263"/>
            <ac:spMk id="16" creationId="{53A9A03F-E940-4DAE-9245-3300D8203B59}"/>
          </ac:spMkLst>
        </pc:spChg>
        <pc:picChg chg="del">
          <ac:chgData name="Haotian Xue" userId="7e4e0a67-c36d-4c8e-bd9a-02ea05915f3a" providerId="ADAL" clId="{A36DF546-883A-48D6-B91A-B0CAF827D215}" dt="2021-08-23T17:01:36.839" v="1489" actId="478"/>
          <ac:picMkLst>
            <pc:docMk/>
            <pc:sldMk cId="3717336204" sldId="263"/>
            <ac:picMk id="4" creationId="{A5AC58DA-0F61-4302-86D7-E5FFE21EBAEE}"/>
          </ac:picMkLst>
        </pc:picChg>
        <pc:picChg chg="add mod">
          <ac:chgData name="Haotian Xue" userId="7e4e0a67-c36d-4c8e-bd9a-02ea05915f3a" providerId="ADAL" clId="{A36DF546-883A-48D6-B91A-B0CAF827D215}" dt="2021-08-23T17:11:23.241" v="1875" actId="1035"/>
          <ac:picMkLst>
            <pc:docMk/>
            <pc:sldMk cId="3717336204" sldId="263"/>
            <ac:picMk id="5" creationId="{DFAE2964-2BF2-45E1-A47E-BE592894262F}"/>
          </ac:picMkLst>
        </pc:picChg>
        <pc:picChg chg="del">
          <ac:chgData name="Haotian Xue" userId="7e4e0a67-c36d-4c8e-bd9a-02ea05915f3a" providerId="ADAL" clId="{A36DF546-883A-48D6-B91A-B0CAF827D215}" dt="2021-08-23T17:01:39.547" v="1490" actId="478"/>
          <ac:picMkLst>
            <pc:docMk/>
            <pc:sldMk cId="3717336204" sldId="263"/>
            <ac:picMk id="6" creationId="{BE504118-B754-482F-8FE7-999956885ACE}"/>
          </ac:picMkLst>
        </pc:picChg>
        <pc:picChg chg="mod modCrop">
          <ac:chgData name="Haotian Xue" userId="7e4e0a67-c36d-4c8e-bd9a-02ea05915f3a" providerId="ADAL" clId="{A36DF546-883A-48D6-B91A-B0CAF827D215}" dt="2021-08-23T17:03:07.119" v="1580" actId="1038"/>
          <ac:picMkLst>
            <pc:docMk/>
            <pc:sldMk cId="3717336204" sldId="263"/>
            <ac:picMk id="11" creationId="{783D378E-B468-4617-B1BA-BE32397422D6}"/>
          </ac:picMkLst>
        </pc:picChg>
      </pc:sldChg>
      <pc:sldChg chg="add del">
        <pc:chgData name="Haotian Xue" userId="7e4e0a67-c36d-4c8e-bd9a-02ea05915f3a" providerId="ADAL" clId="{A36DF546-883A-48D6-B91A-B0CAF827D215}" dt="2021-08-23T17:18:17.831" v="1879" actId="47"/>
        <pc:sldMkLst>
          <pc:docMk/>
          <pc:sldMk cId="259390157" sldId="264"/>
        </pc:sldMkLst>
      </pc:sldChg>
      <pc:sldChg chg="new del">
        <pc:chgData name="Haotian Xue" userId="7e4e0a67-c36d-4c8e-bd9a-02ea05915f3a" providerId="ADAL" clId="{A36DF546-883A-48D6-B91A-B0CAF827D215}" dt="2021-08-23T17:15:53.277" v="1877" actId="47"/>
        <pc:sldMkLst>
          <pc:docMk/>
          <pc:sldMk cId="453361853" sldId="264"/>
        </pc:sldMkLst>
      </pc:sldChg>
      <pc:sldChg chg="addSp delSp modSp new mod modTransition">
        <pc:chgData name="Haotian Xue" userId="7e4e0a67-c36d-4c8e-bd9a-02ea05915f3a" providerId="ADAL" clId="{A36DF546-883A-48D6-B91A-B0CAF827D215}" dt="2021-08-24T15:03:12.011" v="2709"/>
        <pc:sldMkLst>
          <pc:docMk/>
          <pc:sldMk cId="586082438" sldId="264"/>
        </pc:sldMkLst>
        <pc:spChg chg="del">
          <ac:chgData name="Haotian Xue" userId="7e4e0a67-c36d-4c8e-bd9a-02ea05915f3a" providerId="ADAL" clId="{A36DF546-883A-48D6-B91A-B0CAF827D215}" dt="2021-08-23T17:18:27.830" v="1881" actId="478"/>
          <ac:spMkLst>
            <pc:docMk/>
            <pc:sldMk cId="586082438" sldId="264"/>
            <ac:spMk id="2" creationId="{66B36B66-46BB-41E7-89A6-E43E807F56C0}"/>
          </ac:spMkLst>
        </pc:spChg>
        <pc:spChg chg="del">
          <ac:chgData name="Haotian Xue" userId="7e4e0a67-c36d-4c8e-bd9a-02ea05915f3a" providerId="ADAL" clId="{A36DF546-883A-48D6-B91A-B0CAF827D215}" dt="2021-08-23T17:18:29.935" v="1882" actId="478"/>
          <ac:spMkLst>
            <pc:docMk/>
            <pc:sldMk cId="586082438" sldId="264"/>
            <ac:spMk id="3" creationId="{46BE4D73-1CC4-4065-8A0A-15FDB56D6C31}"/>
          </ac:spMkLst>
        </pc:spChg>
        <pc:spChg chg="add mod">
          <ac:chgData name="Haotian Xue" userId="7e4e0a67-c36d-4c8e-bd9a-02ea05915f3a" providerId="ADAL" clId="{A36DF546-883A-48D6-B91A-B0CAF827D215}" dt="2021-08-23T17:22:02.682" v="2037" actId="1035"/>
          <ac:spMkLst>
            <pc:docMk/>
            <pc:sldMk cId="586082438" sldId="264"/>
            <ac:spMk id="4" creationId="{FF058A09-E92F-4A60-8BCD-E770BFDD14C2}"/>
          </ac:spMkLst>
        </pc:spChg>
        <pc:spChg chg="add mod">
          <ac:chgData name="Haotian Xue" userId="7e4e0a67-c36d-4c8e-bd9a-02ea05915f3a" providerId="ADAL" clId="{A36DF546-883A-48D6-B91A-B0CAF827D215}" dt="2021-08-23T17:22:02.682" v="2037" actId="1035"/>
          <ac:spMkLst>
            <pc:docMk/>
            <pc:sldMk cId="586082438" sldId="264"/>
            <ac:spMk id="5" creationId="{8971A320-13B8-442A-9E9F-526537116AAF}"/>
          </ac:spMkLst>
        </pc:spChg>
        <pc:spChg chg="add mod">
          <ac:chgData name="Haotian Xue" userId="7e4e0a67-c36d-4c8e-bd9a-02ea05915f3a" providerId="ADAL" clId="{A36DF546-883A-48D6-B91A-B0CAF827D215}" dt="2021-08-23T17:22:02.682" v="2037" actId="1035"/>
          <ac:spMkLst>
            <pc:docMk/>
            <pc:sldMk cId="586082438" sldId="264"/>
            <ac:spMk id="6" creationId="{7894EE28-53C5-457B-A329-2CC5B8A94E69}"/>
          </ac:spMkLst>
        </pc:spChg>
        <pc:spChg chg="add mod">
          <ac:chgData name="Haotian Xue" userId="7e4e0a67-c36d-4c8e-bd9a-02ea05915f3a" providerId="ADAL" clId="{A36DF546-883A-48D6-B91A-B0CAF827D215}" dt="2021-08-23T17:25:57.172" v="2148" actId="1076"/>
          <ac:spMkLst>
            <pc:docMk/>
            <pc:sldMk cId="586082438" sldId="264"/>
            <ac:spMk id="7" creationId="{BDBEF889-D65A-4BC5-BB0E-8A0F80B5669C}"/>
          </ac:spMkLst>
        </pc:spChg>
        <pc:spChg chg="add mod">
          <ac:chgData name="Haotian Xue" userId="7e4e0a67-c36d-4c8e-bd9a-02ea05915f3a" providerId="ADAL" clId="{A36DF546-883A-48D6-B91A-B0CAF827D215}" dt="2021-08-23T17:26:12.730" v="2154" actId="1076"/>
          <ac:spMkLst>
            <pc:docMk/>
            <pc:sldMk cId="586082438" sldId="264"/>
            <ac:spMk id="8" creationId="{7DCED955-ADD6-4DCF-A4C8-AEC4A739C7FC}"/>
          </ac:spMkLst>
        </pc:spChg>
        <pc:spChg chg="add mod">
          <ac:chgData name="Haotian Xue" userId="7e4e0a67-c36d-4c8e-bd9a-02ea05915f3a" providerId="ADAL" clId="{A36DF546-883A-48D6-B91A-B0CAF827D215}" dt="2021-08-23T17:26:06.054" v="2151" actId="1076"/>
          <ac:spMkLst>
            <pc:docMk/>
            <pc:sldMk cId="586082438" sldId="264"/>
            <ac:spMk id="9" creationId="{0DBC7C14-CE92-41D7-B637-1CBC34304DF7}"/>
          </ac:spMkLst>
        </pc:spChg>
        <pc:spChg chg="add mod">
          <ac:chgData name="Haotian Xue" userId="7e4e0a67-c36d-4c8e-bd9a-02ea05915f3a" providerId="ADAL" clId="{A36DF546-883A-48D6-B91A-B0CAF827D215}" dt="2021-08-24T15:03:12.011" v="2709"/>
          <ac:spMkLst>
            <pc:docMk/>
            <pc:sldMk cId="586082438" sldId="264"/>
            <ac:spMk id="10" creationId="{8896BB20-F99C-42C6-B9DB-B9D35DCB4D8E}"/>
          </ac:spMkLst>
        </pc:spChg>
      </pc:sldChg>
      <pc:sldChg chg="addSp delSp modSp add mod modTransition">
        <pc:chgData name="Haotian Xue" userId="7e4e0a67-c36d-4c8e-bd9a-02ea05915f3a" providerId="ADAL" clId="{A36DF546-883A-48D6-B91A-B0CAF827D215}" dt="2021-08-23T17:27:37.889" v="2241"/>
        <pc:sldMkLst>
          <pc:docMk/>
          <pc:sldMk cId="1853068843" sldId="265"/>
        </pc:sldMkLst>
        <pc:spChg chg="add mod">
          <ac:chgData name="Haotian Xue" userId="7e4e0a67-c36d-4c8e-bd9a-02ea05915f3a" providerId="ADAL" clId="{A36DF546-883A-48D6-B91A-B0CAF827D215}" dt="2021-08-23T17:26:38.034" v="2217" actId="1076"/>
          <ac:spMkLst>
            <pc:docMk/>
            <pc:sldMk cId="1853068843" sldId="265"/>
            <ac:spMk id="2" creationId="{191563BD-5843-45CB-B5DD-7EAB67D31212}"/>
          </ac:spMkLst>
        </pc:spChg>
        <pc:spChg chg="del mod">
          <ac:chgData name="Haotian Xue" userId="7e4e0a67-c36d-4c8e-bd9a-02ea05915f3a" providerId="ADAL" clId="{A36DF546-883A-48D6-B91A-B0CAF827D215}" dt="2021-08-23T17:26:24.211" v="2157" actId="478"/>
          <ac:spMkLst>
            <pc:docMk/>
            <pc:sldMk cId="1853068843" sldId="265"/>
            <ac:spMk id="4" creationId="{FF058A09-E92F-4A60-8BCD-E770BFDD14C2}"/>
          </ac:spMkLst>
        </pc:spChg>
        <pc:spChg chg="del mod">
          <ac:chgData name="Haotian Xue" userId="7e4e0a67-c36d-4c8e-bd9a-02ea05915f3a" providerId="ADAL" clId="{A36DF546-883A-48D6-B91A-B0CAF827D215}" dt="2021-08-23T17:26:24.211" v="2157" actId="478"/>
          <ac:spMkLst>
            <pc:docMk/>
            <pc:sldMk cId="1853068843" sldId="265"/>
            <ac:spMk id="5" creationId="{8971A320-13B8-442A-9E9F-526537116AAF}"/>
          </ac:spMkLst>
        </pc:spChg>
        <pc:spChg chg="del mod">
          <ac:chgData name="Haotian Xue" userId="7e4e0a67-c36d-4c8e-bd9a-02ea05915f3a" providerId="ADAL" clId="{A36DF546-883A-48D6-B91A-B0CAF827D215}" dt="2021-08-23T17:26:24.211" v="2157" actId="478"/>
          <ac:spMkLst>
            <pc:docMk/>
            <pc:sldMk cId="1853068843" sldId="265"/>
            <ac:spMk id="6" creationId="{7894EE28-53C5-457B-A329-2CC5B8A94E69}"/>
          </ac:spMkLst>
        </pc:spChg>
        <pc:spChg chg="del mod">
          <ac:chgData name="Haotian Xue" userId="7e4e0a67-c36d-4c8e-bd9a-02ea05915f3a" providerId="ADAL" clId="{A36DF546-883A-48D6-B91A-B0CAF827D215}" dt="2021-08-23T17:26:24.211" v="2157" actId="478"/>
          <ac:spMkLst>
            <pc:docMk/>
            <pc:sldMk cId="1853068843" sldId="265"/>
            <ac:spMk id="7" creationId="{BDBEF889-D65A-4BC5-BB0E-8A0F80B5669C}"/>
          </ac:spMkLst>
        </pc:spChg>
        <pc:spChg chg="del mod">
          <ac:chgData name="Haotian Xue" userId="7e4e0a67-c36d-4c8e-bd9a-02ea05915f3a" providerId="ADAL" clId="{A36DF546-883A-48D6-B91A-B0CAF827D215}" dt="2021-08-23T17:26:24.211" v="2157" actId="478"/>
          <ac:spMkLst>
            <pc:docMk/>
            <pc:sldMk cId="1853068843" sldId="265"/>
            <ac:spMk id="8" creationId="{7DCED955-ADD6-4DCF-A4C8-AEC4A739C7FC}"/>
          </ac:spMkLst>
        </pc:spChg>
        <pc:spChg chg="del mod">
          <ac:chgData name="Haotian Xue" userId="7e4e0a67-c36d-4c8e-bd9a-02ea05915f3a" providerId="ADAL" clId="{A36DF546-883A-48D6-B91A-B0CAF827D215}" dt="2021-08-23T17:26:24.211" v="2157" actId="478"/>
          <ac:spMkLst>
            <pc:docMk/>
            <pc:sldMk cId="1853068843" sldId="265"/>
            <ac:spMk id="9" creationId="{0DBC7C14-CE92-41D7-B637-1CBC34304DF7}"/>
          </ac:spMkLst>
        </pc:spChg>
        <pc:spChg chg="add del mod">
          <ac:chgData name="Haotian Xue" userId="7e4e0a67-c36d-4c8e-bd9a-02ea05915f3a" providerId="ADAL" clId="{A36DF546-883A-48D6-B91A-B0CAF827D215}" dt="2021-08-23T17:26:22.912" v="2156"/>
          <ac:spMkLst>
            <pc:docMk/>
            <pc:sldMk cId="1853068843" sldId="265"/>
            <ac:spMk id="10" creationId="{48AA69F7-0E6F-499C-B83A-5866AB360011}"/>
          </ac:spMkLst>
        </pc:spChg>
        <pc:spChg chg="add del mod">
          <ac:chgData name="Haotian Xue" userId="7e4e0a67-c36d-4c8e-bd9a-02ea05915f3a" providerId="ADAL" clId="{A36DF546-883A-48D6-B91A-B0CAF827D215}" dt="2021-08-23T17:26:22.912" v="2156"/>
          <ac:spMkLst>
            <pc:docMk/>
            <pc:sldMk cId="1853068843" sldId="265"/>
            <ac:spMk id="11" creationId="{0A3F1DE5-9FD9-40F9-9940-CB8B8C71F91B}"/>
          </ac:spMkLst>
        </pc:spChg>
        <pc:spChg chg="add del mod">
          <ac:chgData name="Haotian Xue" userId="7e4e0a67-c36d-4c8e-bd9a-02ea05915f3a" providerId="ADAL" clId="{A36DF546-883A-48D6-B91A-B0CAF827D215}" dt="2021-08-23T17:26:22.912" v="2156"/>
          <ac:spMkLst>
            <pc:docMk/>
            <pc:sldMk cId="1853068843" sldId="265"/>
            <ac:spMk id="12" creationId="{4D142D74-D2ED-4B8F-BB4E-1BEBDC638282}"/>
          </ac:spMkLst>
        </pc:spChg>
        <pc:spChg chg="add del mod">
          <ac:chgData name="Haotian Xue" userId="7e4e0a67-c36d-4c8e-bd9a-02ea05915f3a" providerId="ADAL" clId="{A36DF546-883A-48D6-B91A-B0CAF827D215}" dt="2021-08-23T17:26:22.912" v="2156"/>
          <ac:spMkLst>
            <pc:docMk/>
            <pc:sldMk cId="1853068843" sldId="265"/>
            <ac:spMk id="13" creationId="{5E9FD3AF-675D-4CB7-8B6A-E7289EE01259}"/>
          </ac:spMkLst>
        </pc:spChg>
        <pc:spChg chg="add del mod">
          <ac:chgData name="Haotian Xue" userId="7e4e0a67-c36d-4c8e-bd9a-02ea05915f3a" providerId="ADAL" clId="{A36DF546-883A-48D6-B91A-B0CAF827D215}" dt="2021-08-23T17:26:22.912" v="2156"/>
          <ac:spMkLst>
            <pc:docMk/>
            <pc:sldMk cId="1853068843" sldId="265"/>
            <ac:spMk id="14" creationId="{227A821F-34F6-496D-987A-865BAFF6C6E4}"/>
          </ac:spMkLst>
        </pc:spChg>
        <pc:spChg chg="add del mod">
          <ac:chgData name="Haotian Xue" userId="7e4e0a67-c36d-4c8e-bd9a-02ea05915f3a" providerId="ADAL" clId="{A36DF546-883A-48D6-B91A-B0CAF827D215}" dt="2021-08-23T17:26:22.912" v="2156"/>
          <ac:spMkLst>
            <pc:docMk/>
            <pc:sldMk cId="1853068843" sldId="265"/>
            <ac:spMk id="15" creationId="{2DD15D7A-96B4-4252-8797-FFFFEAEAEDC3}"/>
          </ac:spMkLst>
        </pc:spChg>
        <pc:spChg chg="add mod">
          <ac:chgData name="Haotian Xue" userId="7e4e0a67-c36d-4c8e-bd9a-02ea05915f3a" providerId="ADAL" clId="{A36DF546-883A-48D6-B91A-B0CAF827D215}" dt="2021-08-23T17:26:30.878" v="2216" actId="1035"/>
          <ac:spMkLst>
            <pc:docMk/>
            <pc:sldMk cId="1853068843" sldId="265"/>
            <ac:spMk id="16" creationId="{B39ACC6E-755B-43C5-83F3-564BD91AA314}"/>
          </ac:spMkLst>
        </pc:spChg>
        <pc:spChg chg="add mod">
          <ac:chgData name="Haotian Xue" userId="7e4e0a67-c36d-4c8e-bd9a-02ea05915f3a" providerId="ADAL" clId="{A36DF546-883A-48D6-B91A-B0CAF827D215}" dt="2021-08-23T17:26:30.878" v="2216" actId="1035"/>
          <ac:spMkLst>
            <pc:docMk/>
            <pc:sldMk cId="1853068843" sldId="265"/>
            <ac:spMk id="17" creationId="{C25449C1-6071-4508-BF14-62FA0D302ED5}"/>
          </ac:spMkLst>
        </pc:spChg>
        <pc:spChg chg="add mod">
          <ac:chgData name="Haotian Xue" userId="7e4e0a67-c36d-4c8e-bd9a-02ea05915f3a" providerId="ADAL" clId="{A36DF546-883A-48D6-B91A-B0CAF827D215}" dt="2021-08-23T17:26:30.878" v="2216" actId="1035"/>
          <ac:spMkLst>
            <pc:docMk/>
            <pc:sldMk cId="1853068843" sldId="265"/>
            <ac:spMk id="18" creationId="{E53E5478-2680-44A0-B346-EC06E4FAD46C}"/>
          </ac:spMkLst>
        </pc:spChg>
        <pc:spChg chg="add mod">
          <ac:chgData name="Haotian Xue" userId="7e4e0a67-c36d-4c8e-bd9a-02ea05915f3a" providerId="ADAL" clId="{A36DF546-883A-48D6-B91A-B0CAF827D215}" dt="2021-08-23T17:26:30.878" v="2216" actId="1035"/>
          <ac:spMkLst>
            <pc:docMk/>
            <pc:sldMk cId="1853068843" sldId="265"/>
            <ac:spMk id="19" creationId="{DFB4C154-5071-481C-A20C-7322297126E2}"/>
          </ac:spMkLst>
        </pc:spChg>
        <pc:spChg chg="add mod">
          <ac:chgData name="Haotian Xue" userId="7e4e0a67-c36d-4c8e-bd9a-02ea05915f3a" providerId="ADAL" clId="{A36DF546-883A-48D6-B91A-B0CAF827D215}" dt="2021-08-23T17:26:30.878" v="2216" actId="1035"/>
          <ac:spMkLst>
            <pc:docMk/>
            <pc:sldMk cId="1853068843" sldId="265"/>
            <ac:spMk id="20" creationId="{5B39BD01-21ED-4D69-BAFB-5AC6CE3378E7}"/>
          </ac:spMkLst>
        </pc:spChg>
        <pc:spChg chg="add mod">
          <ac:chgData name="Haotian Xue" userId="7e4e0a67-c36d-4c8e-bd9a-02ea05915f3a" providerId="ADAL" clId="{A36DF546-883A-48D6-B91A-B0CAF827D215}" dt="2021-08-23T17:26:30.878" v="2216" actId="1035"/>
          <ac:spMkLst>
            <pc:docMk/>
            <pc:sldMk cId="1853068843" sldId="265"/>
            <ac:spMk id="21" creationId="{CFDF5315-7B24-415E-A1A3-99E8CE93DEE9}"/>
          </ac:spMkLst>
        </pc:spChg>
        <pc:spChg chg="add mod">
          <ac:chgData name="Haotian Xue" userId="7e4e0a67-c36d-4c8e-bd9a-02ea05915f3a" providerId="ADAL" clId="{A36DF546-883A-48D6-B91A-B0CAF827D215}" dt="2021-08-23T17:26:50.694" v="2219" actId="1076"/>
          <ac:spMkLst>
            <pc:docMk/>
            <pc:sldMk cId="1853068843" sldId="265"/>
            <ac:spMk id="22" creationId="{80E43F9F-A2E8-498D-B1AC-E569E3053508}"/>
          </ac:spMkLst>
        </pc:spChg>
        <pc:spChg chg="add mod">
          <ac:chgData name="Haotian Xue" userId="7e4e0a67-c36d-4c8e-bd9a-02ea05915f3a" providerId="ADAL" clId="{A36DF546-883A-48D6-B91A-B0CAF827D215}" dt="2021-08-23T17:27:09.873" v="2221" actId="1076"/>
          <ac:spMkLst>
            <pc:docMk/>
            <pc:sldMk cId="1853068843" sldId="265"/>
            <ac:spMk id="23" creationId="{4B63F5D5-377D-4F89-A814-DEFCB3D8D599}"/>
          </ac:spMkLst>
        </pc:spChg>
      </pc:sldChg>
      <pc:sldChg chg="addSp delSp modSp add mod">
        <pc:chgData name="Haotian Xue" userId="7e4e0a67-c36d-4c8e-bd9a-02ea05915f3a" providerId="ADAL" clId="{A36DF546-883A-48D6-B91A-B0CAF827D215}" dt="2021-08-23T17:33:02.240" v="2432" actId="1038"/>
        <pc:sldMkLst>
          <pc:docMk/>
          <pc:sldMk cId="2814141622" sldId="266"/>
        </pc:sldMkLst>
        <pc:spChg chg="del">
          <ac:chgData name="Haotian Xue" userId="7e4e0a67-c36d-4c8e-bd9a-02ea05915f3a" providerId="ADAL" clId="{A36DF546-883A-48D6-B91A-B0CAF827D215}" dt="2021-08-23T17:29:13.083" v="2249" actId="478"/>
          <ac:spMkLst>
            <pc:docMk/>
            <pc:sldMk cId="2814141622" sldId="266"/>
            <ac:spMk id="2" creationId="{191563BD-5843-45CB-B5DD-7EAB67D31212}"/>
          </ac:spMkLst>
        </pc:spChg>
        <pc:spChg chg="add mod">
          <ac:chgData name="Haotian Xue" userId="7e4e0a67-c36d-4c8e-bd9a-02ea05915f3a" providerId="ADAL" clId="{A36DF546-883A-48D6-B91A-B0CAF827D215}" dt="2021-08-23T17:33:02.240" v="2432" actId="1038"/>
          <ac:spMkLst>
            <pc:docMk/>
            <pc:sldMk cId="2814141622" sldId="266"/>
            <ac:spMk id="6" creationId="{73E8BD54-6B78-4169-997F-DF6034EEFE71}"/>
          </ac:spMkLst>
        </pc:spChg>
        <pc:spChg chg="add mod">
          <ac:chgData name="Haotian Xue" userId="7e4e0a67-c36d-4c8e-bd9a-02ea05915f3a" providerId="ADAL" clId="{A36DF546-883A-48D6-B91A-B0CAF827D215}" dt="2021-08-23T17:33:02.240" v="2432" actId="1038"/>
          <ac:spMkLst>
            <pc:docMk/>
            <pc:sldMk cId="2814141622" sldId="266"/>
            <ac:spMk id="11" creationId="{21DB4BDA-10C3-4197-8594-788D2F2C4BE0}"/>
          </ac:spMkLst>
        </pc:spChg>
        <pc:spChg chg="add del mod">
          <ac:chgData name="Haotian Xue" userId="7e4e0a67-c36d-4c8e-bd9a-02ea05915f3a" providerId="ADAL" clId="{A36DF546-883A-48D6-B91A-B0CAF827D215}" dt="2021-08-23T17:29:58.054" v="2260"/>
          <ac:spMkLst>
            <pc:docMk/>
            <pc:sldMk cId="2814141622" sldId="266"/>
            <ac:spMk id="12" creationId="{8CA668CA-61DB-4043-91CF-6B39A33144EB}"/>
          </ac:spMkLst>
        </pc:spChg>
        <pc:spChg chg="add mod">
          <ac:chgData name="Haotian Xue" userId="7e4e0a67-c36d-4c8e-bd9a-02ea05915f3a" providerId="ADAL" clId="{A36DF546-883A-48D6-B91A-B0CAF827D215}" dt="2021-08-23T17:33:02.240" v="2432" actId="1038"/>
          <ac:spMkLst>
            <pc:docMk/>
            <pc:sldMk cId="2814141622" sldId="266"/>
            <ac:spMk id="13" creationId="{574B9B75-768F-405C-88FD-5543017F7C18}"/>
          </ac:spMkLst>
        </pc:spChg>
        <pc:spChg chg="mod">
          <ac:chgData name="Haotian Xue" userId="7e4e0a67-c36d-4c8e-bd9a-02ea05915f3a" providerId="ADAL" clId="{A36DF546-883A-48D6-B91A-B0CAF827D215}" dt="2021-08-23T17:33:02.240" v="2432" actId="1038"/>
          <ac:spMkLst>
            <pc:docMk/>
            <pc:sldMk cId="2814141622" sldId="266"/>
            <ac:spMk id="16" creationId="{B39ACC6E-755B-43C5-83F3-564BD91AA314}"/>
          </ac:spMkLst>
        </pc:spChg>
        <pc:spChg chg="del">
          <ac:chgData name="Haotian Xue" userId="7e4e0a67-c36d-4c8e-bd9a-02ea05915f3a" providerId="ADAL" clId="{A36DF546-883A-48D6-B91A-B0CAF827D215}" dt="2021-08-23T17:29:01.978" v="2243" actId="478"/>
          <ac:spMkLst>
            <pc:docMk/>
            <pc:sldMk cId="2814141622" sldId="266"/>
            <ac:spMk id="17" creationId="{C25449C1-6071-4508-BF14-62FA0D302ED5}"/>
          </ac:spMkLst>
        </pc:spChg>
        <pc:spChg chg="del">
          <ac:chgData name="Haotian Xue" userId="7e4e0a67-c36d-4c8e-bd9a-02ea05915f3a" providerId="ADAL" clId="{A36DF546-883A-48D6-B91A-B0CAF827D215}" dt="2021-08-23T17:29:08.266" v="2246" actId="478"/>
          <ac:spMkLst>
            <pc:docMk/>
            <pc:sldMk cId="2814141622" sldId="266"/>
            <ac:spMk id="18" creationId="{E53E5478-2680-44A0-B346-EC06E4FAD46C}"/>
          </ac:spMkLst>
        </pc:spChg>
        <pc:spChg chg="del">
          <ac:chgData name="Haotian Xue" userId="7e4e0a67-c36d-4c8e-bd9a-02ea05915f3a" providerId="ADAL" clId="{A36DF546-883A-48D6-B91A-B0CAF827D215}" dt="2021-08-23T17:29:14.745" v="2250" actId="478"/>
          <ac:spMkLst>
            <pc:docMk/>
            <pc:sldMk cId="2814141622" sldId="266"/>
            <ac:spMk id="19" creationId="{DFB4C154-5071-481C-A20C-7322297126E2}"/>
          </ac:spMkLst>
        </pc:spChg>
        <pc:spChg chg="del">
          <ac:chgData name="Haotian Xue" userId="7e4e0a67-c36d-4c8e-bd9a-02ea05915f3a" providerId="ADAL" clId="{A36DF546-883A-48D6-B91A-B0CAF827D215}" dt="2021-08-23T17:29:09.720" v="2247" actId="478"/>
          <ac:spMkLst>
            <pc:docMk/>
            <pc:sldMk cId="2814141622" sldId="266"/>
            <ac:spMk id="20" creationId="{5B39BD01-21ED-4D69-BAFB-5AC6CE3378E7}"/>
          </ac:spMkLst>
        </pc:spChg>
        <pc:spChg chg="del">
          <ac:chgData name="Haotian Xue" userId="7e4e0a67-c36d-4c8e-bd9a-02ea05915f3a" providerId="ADAL" clId="{A36DF546-883A-48D6-B91A-B0CAF827D215}" dt="2021-08-23T17:29:06.080" v="2244" actId="478"/>
          <ac:spMkLst>
            <pc:docMk/>
            <pc:sldMk cId="2814141622" sldId="266"/>
            <ac:spMk id="21" creationId="{CFDF5315-7B24-415E-A1A3-99E8CE93DEE9}"/>
          </ac:spMkLst>
        </pc:spChg>
        <pc:spChg chg="del">
          <ac:chgData name="Haotian Xue" userId="7e4e0a67-c36d-4c8e-bd9a-02ea05915f3a" providerId="ADAL" clId="{A36DF546-883A-48D6-B91A-B0CAF827D215}" dt="2021-08-23T17:29:10.893" v="2248" actId="478"/>
          <ac:spMkLst>
            <pc:docMk/>
            <pc:sldMk cId="2814141622" sldId="266"/>
            <ac:spMk id="22" creationId="{80E43F9F-A2E8-498D-B1AC-E569E3053508}"/>
          </ac:spMkLst>
        </pc:spChg>
        <pc:spChg chg="del">
          <ac:chgData name="Haotian Xue" userId="7e4e0a67-c36d-4c8e-bd9a-02ea05915f3a" providerId="ADAL" clId="{A36DF546-883A-48D6-B91A-B0CAF827D215}" dt="2021-08-23T17:29:07.369" v="2245" actId="478"/>
          <ac:spMkLst>
            <pc:docMk/>
            <pc:sldMk cId="2814141622" sldId="266"/>
            <ac:spMk id="23" creationId="{4B63F5D5-377D-4F89-A814-DEFCB3D8D599}"/>
          </ac:spMkLst>
        </pc:spChg>
        <pc:spChg chg="add mod">
          <ac:chgData name="Haotian Xue" userId="7e4e0a67-c36d-4c8e-bd9a-02ea05915f3a" providerId="ADAL" clId="{A36DF546-883A-48D6-B91A-B0CAF827D215}" dt="2021-08-23T17:33:02.240" v="2432" actId="1038"/>
          <ac:spMkLst>
            <pc:docMk/>
            <pc:sldMk cId="2814141622" sldId="266"/>
            <ac:spMk id="25" creationId="{9970D228-18E9-4B3A-ACDF-712A6F6EA565}"/>
          </ac:spMkLst>
        </pc:spChg>
        <pc:spChg chg="add mod">
          <ac:chgData name="Haotian Xue" userId="7e4e0a67-c36d-4c8e-bd9a-02ea05915f3a" providerId="ADAL" clId="{A36DF546-883A-48D6-B91A-B0CAF827D215}" dt="2021-08-23T17:33:02.240" v="2432" actId="1038"/>
          <ac:spMkLst>
            <pc:docMk/>
            <pc:sldMk cId="2814141622" sldId="266"/>
            <ac:spMk id="26" creationId="{4A4242D8-001B-47CE-BF4D-7DAC41101D3F}"/>
          </ac:spMkLst>
        </pc:spChg>
        <pc:cxnChg chg="add mod">
          <ac:chgData name="Haotian Xue" userId="7e4e0a67-c36d-4c8e-bd9a-02ea05915f3a" providerId="ADAL" clId="{A36DF546-883A-48D6-B91A-B0CAF827D215}" dt="2021-08-23T17:33:02.240" v="2432" actId="1038"/>
          <ac:cxnSpMkLst>
            <pc:docMk/>
            <pc:sldMk cId="2814141622" sldId="266"/>
            <ac:cxnSpMk id="4" creationId="{45F89447-9D73-48BA-BFBD-B8982AF3E9C4}"/>
          </ac:cxnSpMkLst>
        </pc:cxnChg>
        <pc:cxnChg chg="add mod">
          <ac:chgData name="Haotian Xue" userId="7e4e0a67-c36d-4c8e-bd9a-02ea05915f3a" providerId="ADAL" clId="{A36DF546-883A-48D6-B91A-B0CAF827D215}" dt="2021-08-23T17:33:02.240" v="2432" actId="1038"/>
          <ac:cxnSpMkLst>
            <pc:docMk/>
            <pc:sldMk cId="2814141622" sldId="266"/>
            <ac:cxnSpMk id="24" creationId="{42A2B61D-D71F-4B90-8820-4DB8DCA25098}"/>
          </ac:cxnSpMkLst>
        </pc:cxnChg>
      </pc:sldChg>
      <pc:sldChg chg="addSp modSp add mod">
        <pc:chgData name="Haotian Xue" userId="7e4e0a67-c36d-4c8e-bd9a-02ea05915f3a" providerId="ADAL" clId="{A36DF546-883A-48D6-B91A-B0CAF827D215}" dt="2021-08-23T17:38:21.901" v="2538"/>
        <pc:sldMkLst>
          <pc:docMk/>
          <pc:sldMk cId="3567957905" sldId="267"/>
        </pc:sldMkLst>
        <pc:spChg chg="mod">
          <ac:chgData name="Haotian Xue" userId="7e4e0a67-c36d-4c8e-bd9a-02ea05915f3a" providerId="ADAL" clId="{A36DF546-883A-48D6-B91A-B0CAF827D215}" dt="2021-08-23T17:36:15.313" v="2446" actId="14100"/>
          <ac:spMkLst>
            <pc:docMk/>
            <pc:sldMk cId="3567957905" sldId="267"/>
            <ac:spMk id="6" creationId="{73E8BD54-6B78-4169-997F-DF6034EEFE71}"/>
          </ac:spMkLst>
        </pc:spChg>
        <pc:spChg chg="mod">
          <ac:chgData name="Haotian Xue" userId="7e4e0a67-c36d-4c8e-bd9a-02ea05915f3a" providerId="ADAL" clId="{A36DF546-883A-48D6-B91A-B0CAF827D215}" dt="2021-08-23T17:36:03.068" v="2442" actId="164"/>
          <ac:spMkLst>
            <pc:docMk/>
            <pc:sldMk cId="3567957905" sldId="267"/>
            <ac:spMk id="11" creationId="{21DB4BDA-10C3-4197-8594-788D2F2C4BE0}"/>
          </ac:spMkLst>
        </pc:spChg>
        <pc:spChg chg="add mod">
          <ac:chgData name="Haotian Xue" userId="7e4e0a67-c36d-4c8e-bd9a-02ea05915f3a" providerId="ADAL" clId="{A36DF546-883A-48D6-B91A-B0CAF827D215}" dt="2021-08-23T17:38:12.076" v="2537" actId="2085"/>
          <ac:spMkLst>
            <pc:docMk/>
            <pc:sldMk cId="3567957905" sldId="267"/>
            <ac:spMk id="12" creationId="{A95953AE-6549-4998-A7E5-F624669277E4}"/>
          </ac:spMkLst>
        </pc:spChg>
        <pc:spChg chg="mod">
          <ac:chgData name="Haotian Xue" userId="7e4e0a67-c36d-4c8e-bd9a-02ea05915f3a" providerId="ADAL" clId="{A36DF546-883A-48D6-B91A-B0CAF827D215}" dt="2021-08-23T17:36:03.068" v="2442" actId="164"/>
          <ac:spMkLst>
            <pc:docMk/>
            <pc:sldMk cId="3567957905" sldId="267"/>
            <ac:spMk id="13" creationId="{574B9B75-768F-405C-88FD-5543017F7C18}"/>
          </ac:spMkLst>
        </pc:spChg>
        <pc:spChg chg="mod">
          <ac:chgData name="Haotian Xue" userId="7e4e0a67-c36d-4c8e-bd9a-02ea05915f3a" providerId="ADAL" clId="{A36DF546-883A-48D6-B91A-B0CAF827D215}" dt="2021-08-23T17:36:03.068" v="2442" actId="164"/>
          <ac:spMkLst>
            <pc:docMk/>
            <pc:sldMk cId="3567957905" sldId="267"/>
            <ac:spMk id="16" creationId="{B39ACC6E-755B-43C5-83F3-564BD91AA314}"/>
          </ac:spMkLst>
        </pc:spChg>
        <pc:spChg chg="add mod">
          <ac:chgData name="Haotian Xue" userId="7e4e0a67-c36d-4c8e-bd9a-02ea05915f3a" providerId="ADAL" clId="{A36DF546-883A-48D6-B91A-B0CAF827D215}" dt="2021-08-23T17:36:40.306" v="2452" actId="164"/>
          <ac:spMkLst>
            <pc:docMk/>
            <pc:sldMk cId="3567957905" sldId="267"/>
            <ac:spMk id="17" creationId="{EDD7A2D5-A608-496E-A672-00E76A2C66E8}"/>
          </ac:spMkLst>
        </pc:spChg>
        <pc:spChg chg="add mod">
          <ac:chgData name="Haotian Xue" userId="7e4e0a67-c36d-4c8e-bd9a-02ea05915f3a" providerId="ADAL" clId="{A36DF546-883A-48D6-B91A-B0CAF827D215}" dt="2021-08-23T17:36:40.306" v="2452" actId="164"/>
          <ac:spMkLst>
            <pc:docMk/>
            <pc:sldMk cId="3567957905" sldId="267"/>
            <ac:spMk id="18" creationId="{0F553C96-2A24-4B87-BEF2-8EF6E108BAD8}"/>
          </ac:spMkLst>
        </pc:spChg>
        <pc:spChg chg="add mod">
          <ac:chgData name="Haotian Xue" userId="7e4e0a67-c36d-4c8e-bd9a-02ea05915f3a" providerId="ADAL" clId="{A36DF546-883A-48D6-B91A-B0CAF827D215}" dt="2021-08-23T17:36:40.306" v="2452" actId="164"/>
          <ac:spMkLst>
            <pc:docMk/>
            <pc:sldMk cId="3567957905" sldId="267"/>
            <ac:spMk id="19" creationId="{09241F21-BFF5-4E8D-B0F4-8A9D1B7B92CF}"/>
          </ac:spMkLst>
        </pc:spChg>
        <pc:spChg chg="add mod">
          <ac:chgData name="Haotian Xue" userId="7e4e0a67-c36d-4c8e-bd9a-02ea05915f3a" providerId="ADAL" clId="{A36DF546-883A-48D6-B91A-B0CAF827D215}" dt="2021-08-23T17:36:40.306" v="2452" actId="164"/>
          <ac:spMkLst>
            <pc:docMk/>
            <pc:sldMk cId="3567957905" sldId="267"/>
            <ac:spMk id="20" creationId="{B1F1632D-F3A3-4333-A2F7-F85EBB0C51D9}"/>
          </ac:spMkLst>
        </pc:spChg>
        <pc:spChg chg="add mod">
          <ac:chgData name="Haotian Xue" userId="7e4e0a67-c36d-4c8e-bd9a-02ea05915f3a" providerId="ADAL" clId="{A36DF546-883A-48D6-B91A-B0CAF827D215}" dt="2021-08-23T17:36:57.482" v="2455" actId="1076"/>
          <ac:spMkLst>
            <pc:docMk/>
            <pc:sldMk cId="3567957905" sldId="267"/>
            <ac:spMk id="21" creationId="{B3CF5477-4737-46C1-870B-A496A6D539C5}"/>
          </ac:spMkLst>
        </pc:spChg>
        <pc:spChg chg="add mod">
          <ac:chgData name="Haotian Xue" userId="7e4e0a67-c36d-4c8e-bd9a-02ea05915f3a" providerId="ADAL" clId="{A36DF546-883A-48D6-B91A-B0CAF827D215}" dt="2021-08-23T17:37:12.978" v="2459" actId="1076"/>
          <ac:spMkLst>
            <pc:docMk/>
            <pc:sldMk cId="3567957905" sldId="267"/>
            <ac:spMk id="22" creationId="{954A5244-00F8-45E8-82A6-92FCC5724D3E}"/>
          </ac:spMkLst>
        </pc:spChg>
        <pc:spChg chg="add mod">
          <ac:chgData name="Haotian Xue" userId="7e4e0a67-c36d-4c8e-bd9a-02ea05915f3a" providerId="ADAL" clId="{A36DF546-883A-48D6-B91A-B0CAF827D215}" dt="2021-08-23T17:37:03.880" v="2457" actId="1076"/>
          <ac:spMkLst>
            <pc:docMk/>
            <pc:sldMk cId="3567957905" sldId="267"/>
            <ac:spMk id="23" creationId="{9FC08EDA-8EF7-48C0-B1A3-77A8C49DEC37}"/>
          </ac:spMkLst>
        </pc:spChg>
        <pc:spChg chg="mod">
          <ac:chgData name="Haotian Xue" userId="7e4e0a67-c36d-4c8e-bd9a-02ea05915f3a" providerId="ADAL" clId="{A36DF546-883A-48D6-B91A-B0CAF827D215}" dt="2021-08-23T17:36:18.976" v="2447" actId="14100"/>
          <ac:spMkLst>
            <pc:docMk/>
            <pc:sldMk cId="3567957905" sldId="267"/>
            <ac:spMk id="25" creationId="{9970D228-18E9-4B3A-ACDF-712A6F6EA565}"/>
          </ac:spMkLst>
        </pc:spChg>
        <pc:spChg chg="mod">
          <ac:chgData name="Haotian Xue" userId="7e4e0a67-c36d-4c8e-bd9a-02ea05915f3a" providerId="ADAL" clId="{A36DF546-883A-48D6-B91A-B0CAF827D215}" dt="2021-08-23T17:36:21.402" v="2448" actId="14100"/>
          <ac:spMkLst>
            <pc:docMk/>
            <pc:sldMk cId="3567957905" sldId="267"/>
            <ac:spMk id="26" creationId="{4A4242D8-001B-47CE-BF4D-7DAC41101D3F}"/>
          </ac:spMkLst>
        </pc:spChg>
        <pc:spChg chg="add mod">
          <ac:chgData name="Haotian Xue" userId="7e4e0a67-c36d-4c8e-bd9a-02ea05915f3a" providerId="ADAL" clId="{A36DF546-883A-48D6-B91A-B0CAF827D215}" dt="2021-08-23T17:36:40.306" v="2452" actId="164"/>
          <ac:spMkLst>
            <pc:docMk/>
            <pc:sldMk cId="3567957905" sldId="267"/>
            <ac:spMk id="27" creationId="{FE3BA215-F4CC-48BC-BA33-F87FCE498421}"/>
          </ac:spMkLst>
        </pc:spChg>
        <pc:spChg chg="add mod">
          <ac:chgData name="Haotian Xue" userId="7e4e0a67-c36d-4c8e-bd9a-02ea05915f3a" providerId="ADAL" clId="{A36DF546-883A-48D6-B91A-B0CAF827D215}" dt="2021-08-23T17:36:40.306" v="2452" actId="164"/>
          <ac:spMkLst>
            <pc:docMk/>
            <pc:sldMk cId="3567957905" sldId="267"/>
            <ac:spMk id="28" creationId="{D6671B52-285A-4AA2-976B-188C2F4176A0}"/>
          </ac:spMkLst>
        </pc:spChg>
        <pc:grpChg chg="add mod">
          <ac:chgData name="Haotian Xue" userId="7e4e0a67-c36d-4c8e-bd9a-02ea05915f3a" providerId="ADAL" clId="{A36DF546-883A-48D6-B91A-B0CAF827D215}" dt="2021-08-23T17:35:52.212" v="2437" actId="164"/>
          <ac:grpSpMkLst>
            <pc:docMk/>
            <pc:sldMk cId="3567957905" sldId="267"/>
            <ac:grpSpMk id="2" creationId="{393D0DF1-31FB-4348-A87C-398ABD53C441}"/>
          </ac:grpSpMkLst>
        </pc:grpChg>
        <pc:grpChg chg="add mod">
          <ac:chgData name="Haotian Xue" userId="7e4e0a67-c36d-4c8e-bd9a-02ea05915f3a" providerId="ADAL" clId="{A36DF546-883A-48D6-B91A-B0CAF827D215}" dt="2021-08-23T17:37:32.843" v="2463" actId="1076"/>
          <ac:grpSpMkLst>
            <pc:docMk/>
            <pc:sldMk cId="3567957905" sldId="267"/>
            <ac:grpSpMk id="9" creationId="{2B42AA8B-FDA1-4481-A5FD-942EE587CCFE}"/>
          </ac:grpSpMkLst>
        </pc:grpChg>
        <pc:grpChg chg="add mod">
          <ac:chgData name="Haotian Xue" userId="7e4e0a67-c36d-4c8e-bd9a-02ea05915f3a" providerId="ADAL" clId="{A36DF546-883A-48D6-B91A-B0CAF827D215}" dt="2021-08-23T17:37:25.099" v="2462" actId="1076"/>
          <ac:grpSpMkLst>
            <pc:docMk/>
            <pc:sldMk cId="3567957905" sldId="267"/>
            <ac:grpSpMk id="10" creationId="{82AECC90-28D8-4EF8-B50B-54144D9659A9}"/>
          </ac:grpSpMkLst>
        </pc:grpChg>
        <pc:picChg chg="add mod">
          <ac:chgData name="Haotian Xue" userId="7e4e0a67-c36d-4c8e-bd9a-02ea05915f3a" providerId="ADAL" clId="{A36DF546-883A-48D6-B91A-B0CAF827D215}" dt="2021-08-23T17:38:21.901" v="2538"/>
          <ac:picMkLst>
            <pc:docMk/>
            <pc:sldMk cId="3567957905" sldId="267"/>
            <ac:picMk id="29" creationId="{14E8DA19-BA83-48CE-98EB-B50AE2E625DE}"/>
          </ac:picMkLst>
        </pc:picChg>
        <pc:cxnChg chg="mod">
          <ac:chgData name="Haotian Xue" userId="7e4e0a67-c36d-4c8e-bd9a-02ea05915f3a" providerId="ADAL" clId="{A36DF546-883A-48D6-B91A-B0CAF827D215}" dt="2021-08-23T17:36:03.068" v="2442" actId="164"/>
          <ac:cxnSpMkLst>
            <pc:docMk/>
            <pc:sldMk cId="3567957905" sldId="267"/>
            <ac:cxnSpMk id="4" creationId="{45F89447-9D73-48BA-BFBD-B8982AF3E9C4}"/>
          </ac:cxnSpMkLst>
        </pc:cxnChg>
        <pc:cxnChg chg="mod">
          <ac:chgData name="Haotian Xue" userId="7e4e0a67-c36d-4c8e-bd9a-02ea05915f3a" providerId="ADAL" clId="{A36DF546-883A-48D6-B91A-B0CAF827D215}" dt="2021-08-23T17:36:03.068" v="2442" actId="164"/>
          <ac:cxnSpMkLst>
            <pc:docMk/>
            <pc:sldMk cId="3567957905" sldId="267"/>
            <ac:cxnSpMk id="24" creationId="{42A2B61D-D71F-4B90-8820-4DB8DCA250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DF0E8-CA61-4FF1-84CC-ED66A9CA7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71651-B2B3-43DC-8D46-C8127A01C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BD482-5564-46E3-90C3-0C75932A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C0C53-EFDE-44C6-80A4-E1EE2290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20CD9-867B-4E5B-BD05-A671DF6A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C288-52F2-4ABB-84C7-993BC9C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479259-0355-428F-B011-0269915E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D340F-1C68-4858-811D-E9DA41E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3C51A-9680-449C-88FA-66951449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6E597-FFC9-4212-B493-9D42D6AE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77A6D3-1028-4967-A98F-99AB87689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A6C547-9649-48D7-81E3-D84B9A5C0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B7968-E68F-4B24-A2A1-F16A7DCB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2B188-29B8-4332-8A76-2E7EA9DD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C356E-06E5-403F-B771-94E1884B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5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84668-B4F1-4E2E-9776-A07F2BCB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61AB7-0EC4-4FDF-B631-74DF25D6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DFB80-926A-459E-9D9A-4108EC9B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64778-D48F-412F-816A-7170B7E1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D11FE-6B8E-4FA9-906B-BB3875DF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2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011E7-A511-41E5-B93A-1D82C7D3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BDB66-8F73-4F3B-8D23-EE7F7E82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FB997-5169-4503-BE25-6543526A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0884F-2159-4BE7-AE33-75B6CEDF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455B0-F2AF-44CB-A436-04EE7146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3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D84B-840B-476F-B25B-49566F74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B7F4E-FA06-48C6-AC09-26B65BE1F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6A383-EBA1-4B37-A7F9-3DC71B914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94089-2C7E-473F-95C1-25BB3F43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1AE09-6FD7-49FC-9D47-FDE4473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ECC9D-2E5A-41F2-B1B3-BB1CF7BE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4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B7694-3957-4A41-BB4C-5D42CF6A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16F6F-DE99-4964-B8EA-6317DFC0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E77DF-D407-44DF-B348-8035D48E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2989F-152B-4977-AE80-526E294E3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D94074-FF89-44CF-9B55-5464CE14D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662707-6F39-46F6-BDA9-A42C923A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997AD9-0D66-4C48-A39E-C4701AC6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B68740-B039-4D38-A88F-2E5E6C14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89D76-80E6-4BA4-86F0-62A05E9F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E0E314-1897-4571-8CE4-957139EB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C8FEE3-92B9-40BF-B747-0DC455A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02A9B7-9C48-49D6-8A34-73B4B3C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CB8825-569A-4E82-B160-3AC2286D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8B442-C595-4048-A9BC-1088ABDE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38F98-3CD1-4246-8BAE-087F34A8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6C0A-5C7E-42FC-A9EF-8E1A444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844B5-2FC0-4E82-85B5-E61F54EB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89F8D-1BAE-401A-819D-C7FDF8EA7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48F26-4F84-4754-8273-328562CE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949E2-B115-4FE9-BB31-C25AF33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FB4E4-0CD3-4943-B505-B0AFAA14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2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4CFC8-4253-43EB-BA7B-53DF1012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807836-1ED9-482E-9CBE-7CD00C224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306E6-CFAB-4A7A-977E-58539FBB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8C3DD-3BE8-456E-A0C6-E7CBE6BA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772B2-6546-4BA2-907E-E64531C1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ADB67-6B72-4BA7-ACA5-727F64F1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58772-16B2-43E2-B5ED-5BE55085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8FB7A-809E-48D1-AD75-73BDB952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6EEB3-FA78-4C7D-8766-1BF825F79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2656-A187-4E15-98FF-2C2FF3AD85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F51D2-8BD2-4AFB-A55B-69EB77B23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37366-0990-44C8-9F2D-EB4FD7449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D109-DC1A-4BBC-89F3-E8A64E12D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1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888982-1CCF-4EFC-8121-23789D15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dirty="0">
                <a:solidFill>
                  <a:srgbClr val="FFFFFF"/>
                </a:solidFill>
              </a:rPr>
              <a:t>TMS – Database Group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9757E3-FD30-4E66-9CA9-7D3F5A27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Haotian Xue</a:t>
            </a:r>
          </a:p>
          <a:p>
            <a:pPr algn="l"/>
            <a:r>
              <a:rPr lang="en-US" altLang="zh-CN" dirty="0" err="1"/>
              <a:t>Yujia</a:t>
            </a:r>
            <a:r>
              <a:rPr lang="en-US" altLang="zh-CN" dirty="0"/>
              <a:t> Huang</a:t>
            </a:r>
          </a:p>
          <a:p>
            <a:pPr algn="l"/>
            <a:r>
              <a:rPr lang="en-US" altLang="zh-CN" dirty="0"/>
              <a:t>Chen Xu</a:t>
            </a:r>
            <a:endParaRPr lang="zh-CN" altLang="en-US" dirty="0"/>
          </a:p>
        </p:txBody>
      </p:sp>
      <p:pic>
        <p:nvPicPr>
          <p:cNvPr id="5" name="图形 4" descr="数据库 纯色填充">
            <a:extLst>
              <a:ext uri="{FF2B5EF4-FFF2-40B4-BE49-F238E27FC236}">
                <a16:creationId xmlns:a16="http://schemas.microsoft.com/office/drawing/2014/main" id="{FA3CFF6F-F2A3-49F1-BD4C-9FDB0EFD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955" y="3897460"/>
            <a:ext cx="5966460" cy="59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60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立方体 15">
            <a:extLst>
              <a:ext uri="{FF2B5EF4-FFF2-40B4-BE49-F238E27FC236}">
                <a16:creationId xmlns:a16="http://schemas.microsoft.com/office/drawing/2014/main" id="{B39ACC6E-755B-43C5-83F3-564BD91AA314}"/>
              </a:ext>
            </a:extLst>
          </p:cNvPr>
          <p:cNvSpPr/>
          <p:nvPr/>
        </p:nvSpPr>
        <p:spPr>
          <a:xfrm>
            <a:off x="4248150" y="871091"/>
            <a:ext cx="1165860" cy="11658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21DB4BDA-10C3-4197-8594-788D2F2C4BE0}"/>
              </a:ext>
            </a:extLst>
          </p:cNvPr>
          <p:cNvSpPr/>
          <p:nvPr/>
        </p:nvSpPr>
        <p:spPr>
          <a:xfrm>
            <a:off x="4248150" y="3042791"/>
            <a:ext cx="1165860" cy="1165860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574B9B75-768F-405C-88FD-5543017F7C18}"/>
              </a:ext>
            </a:extLst>
          </p:cNvPr>
          <p:cNvSpPr/>
          <p:nvPr/>
        </p:nvSpPr>
        <p:spPr>
          <a:xfrm>
            <a:off x="4248150" y="5328791"/>
            <a:ext cx="1165860" cy="1165860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5F89447-9D73-48BA-BFBD-B8982AF3E9C4}"/>
              </a:ext>
            </a:extLst>
          </p:cNvPr>
          <p:cNvCxnSpPr>
            <a:cxnSpLocks/>
          </p:cNvCxnSpPr>
          <p:nvPr/>
        </p:nvCxnSpPr>
        <p:spPr>
          <a:xfrm flipV="1">
            <a:off x="4831080" y="4208651"/>
            <a:ext cx="0" cy="12573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2A2B61D-D71F-4B90-8820-4DB8DCA25098}"/>
              </a:ext>
            </a:extLst>
          </p:cNvPr>
          <p:cNvCxnSpPr>
            <a:cxnSpLocks/>
          </p:cNvCxnSpPr>
          <p:nvPr/>
        </p:nvCxnSpPr>
        <p:spPr>
          <a:xfrm flipV="1">
            <a:off x="4831080" y="2036951"/>
            <a:ext cx="0" cy="122682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3E8BD54-6B78-4169-997F-DF6034EEFE71}"/>
              </a:ext>
            </a:extLst>
          </p:cNvPr>
          <p:cNvSpPr txBox="1"/>
          <p:nvPr/>
        </p:nvSpPr>
        <p:spPr>
          <a:xfrm>
            <a:off x="5478780" y="871091"/>
            <a:ext cx="330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Name: *********</a:t>
            </a:r>
          </a:p>
          <a:p>
            <a:r>
              <a:rPr lang="en-US" altLang="zh-CN" dirty="0"/>
              <a:t>Modified Time: YYYY-MM-DD</a:t>
            </a:r>
          </a:p>
          <a:p>
            <a:r>
              <a:rPr lang="en-US" altLang="zh-CN" dirty="0"/>
              <a:t>Modifier: XXXXX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70D228-18E9-4B3A-ACDF-712A6F6EA565}"/>
              </a:ext>
            </a:extLst>
          </p:cNvPr>
          <p:cNvSpPr txBox="1"/>
          <p:nvPr/>
        </p:nvSpPr>
        <p:spPr>
          <a:xfrm>
            <a:off x="5478780" y="3042791"/>
            <a:ext cx="330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Name: *********</a:t>
            </a:r>
          </a:p>
          <a:p>
            <a:r>
              <a:rPr lang="en-US" altLang="zh-CN" dirty="0"/>
              <a:t>Modified Time: YYYY-MM-DD</a:t>
            </a:r>
          </a:p>
          <a:p>
            <a:r>
              <a:rPr lang="en-US" altLang="zh-CN" dirty="0"/>
              <a:t>Modifier: XXXXX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4242D8-001B-47CE-BF4D-7DAC41101D3F}"/>
              </a:ext>
            </a:extLst>
          </p:cNvPr>
          <p:cNvSpPr txBox="1"/>
          <p:nvPr/>
        </p:nvSpPr>
        <p:spPr>
          <a:xfrm>
            <a:off x="5478780" y="5328791"/>
            <a:ext cx="330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Name: *********</a:t>
            </a:r>
          </a:p>
          <a:p>
            <a:r>
              <a:rPr lang="en-US" altLang="zh-CN" dirty="0"/>
              <a:t>Modified Time: YYYY-MM-DD</a:t>
            </a:r>
          </a:p>
          <a:p>
            <a:r>
              <a:rPr lang="en-US" altLang="zh-CN" dirty="0"/>
              <a:t>Modifier: XXXXX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0433BC-750A-41C2-AA53-3BB10CB66BB7}"/>
              </a:ext>
            </a:extLst>
          </p:cNvPr>
          <p:cNvSpPr txBox="1"/>
          <p:nvPr/>
        </p:nvSpPr>
        <p:spPr>
          <a:xfrm>
            <a:off x="84221" y="-24071"/>
            <a:ext cx="475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2"/>
                </a:solidFill>
              </a:rPr>
              <a:t>DB Features</a:t>
            </a:r>
          </a:p>
        </p:txBody>
      </p:sp>
    </p:spTree>
    <p:extLst>
      <p:ext uri="{BB962C8B-B14F-4D97-AF65-F5344CB8AC3E}">
        <p14:creationId xmlns:p14="http://schemas.microsoft.com/office/powerpoint/2010/main" val="2814141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B42AA8B-FDA1-4481-A5FD-942EE587CCFE}"/>
              </a:ext>
            </a:extLst>
          </p:cNvPr>
          <p:cNvGrpSpPr/>
          <p:nvPr/>
        </p:nvGrpSpPr>
        <p:grpSpPr>
          <a:xfrm>
            <a:off x="7722870" y="2118360"/>
            <a:ext cx="5093970" cy="4556760"/>
            <a:chOff x="4248150" y="480060"/>
            <a:chExt cx="6286538" cy="5623560"/>
          </a:xfrm>
        </p:grpSpPr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B39ACC6E-755B-43C5-83F3-564BD91AA314}"/>
                </a:ext>
              </a:extLst>
            </p:cNvPr>
            <p:cNvSpPr/>
            <p:nvPr/>
          </p:nvSpPr>
          <p:spPr>
            <a:xfrm>
              <a:off x="4248150" y="480060"/>
              <a:ext cx="1165860" cy="116586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21DB4BDA-10C3-4197-8594-788D2F2C4BE0}"/>
                </a:ext>
              </a:extLst>
            </p:cNvPr>
            <p:cNvSpPr/>
            <p:nvPr/>
          </p:nvSpPr>
          <p:spPr>
            <a:xfrm>
              <a:off x="4248150" y="2651760"/>
              <a:ext cx="1165860" cy="116586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574B9B75-768F-405C-88FD-5543017F7C18}"/>
                </a:ext>
              </a:extLst>
            </p:cNvPr>
            <p:cNvSpPr/>
            <p:nvPr/>
          </p:nvSpPr>
          <p:spPr>
            <a:xfrm>
              <a:off x="4248150" y="4937760"/>
              <a:ext cx="1165860" cy="1165860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45F89447-9D73-48BA-BFBD-B8982AF3E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1080" y="3848100"/>
              <a:ext cx="0" cy="122682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2A2B61D-D71F-4B90-8820-4DB8DCA25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1080" y="1645920"/>
              <a:ext cx="0" cy="122682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3E8BD54-6B78-4169-997F-DF6034EEFE71}"/>
                </a:ext>
              </a:extLst>
            </p:cNvPr>
            <p:cNvSpPr txBox="1"/>
            <p:nvPr/>
          </p:nvSpPr>
          <p:spPr>
            <a:xfrm>
              <a:off x="5478780" y="480060"/>
              <a:ext cx="4867829" cy="113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Name: *********</a:t>
              </a:r>
            </a:p>
            <a:p>
              <a:r>
                <a:rPr lang="en-US" altLang="zh-CN" dirty="0"/>
                <a:t>Modified Time: YYYY-MM-DD</a:t>
              </a:r>
            </a:p>
            <a:p>
              <a:r>
                <a:rPr lang="en-US" altLang="zh-CN" dirty="0"/>
                <a:t>Modifier: XXXXX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70D228-18E9-4B3A-ACDF-712A6F6EA565}"/>
                </a:ext>
              </a:extLst>
            </p:cNvPr>
            <p:cNvSpPr txBox="1"/>
            <p:nvPr/>
          </p:nvSpPr>
          <p:spPr>
            <a:xfrm>
              <a:off x="5478780" y="2651760"/>
              <a:ext cx="4745578" cy="113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Name: *********</a:t>
              </a:r>
            </a:p>
            <a:p>
              <a:r>
                <a:rPr lang="en-US" altLang="zh-CN" dirty="0"/>
                <a:t>Modified Time: YYYY-MM-DD</a:t>
              </a:r>
            </a:p>
            <a:p>
              <a:r>
                <a:rPr lang="en-US" altLang="zh-CN" dirty="0"/>
                <a:t>Modifier: XXXXX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4242D8-001B-47CE-BF4D-7DAC41101D3F}"/>
                </a:ext>
              </a:extLst>
            </p:cNvPr>
            <p:cNvSpPr txBox="1"/>
            <p:nvPr/>
          </p:nvSpPr>
          <p:spPr>
            <a:xfrm>
              <a:off x="5478780" y="4937760"/>
              <a:ext cx="5055908" cy="113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Name: *********</a:t>
              </a:r>
            </a:p>
            <a:p>
              <a:r>
                <a:rPr lang="en-US" altLang="zh-CN" dirty="0"/>
                <a:t>Modified Time: YYYY-MM-DD</a:t>
              </a:r>
            </a:p>
            <a:p>
              <a:r>
                <a:rPr lang="en-US" altLang="zh-CN" dirty="0"/>
                <a:t>Modifier: XXXXX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AECC90-28D8-4EF8-B50B-54144D9659A9}"/>
              </a:ext>
            </a:extLst>
          </p:cNvPr>
          <p:cNvGrpSpPr/>
          <p:nvPr/>
        </p:nvGrpSpPr>
        <p:grpSpPr>
          <a:xfrm>
            <a:off x="0" y="171106"/>
            <a:ext cx="8055506" cy="3235441"/>
            <a:chOff x="577970" y="731520"/>
            <a:chExt cx="11094763" cy="445613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DD7A2D5-A608-496E-A672-00E76A2C66E8}"/>
                </a:ext>
              </a:extLst>
            </p:cNvPr>
            <p:cNvSpPr txBox="1"/>
            <p:nvPr/>
          </p:nvSpPr>
          <p:spPr>
            <a:xfrm>
              <a:off x="1032510" y="2644527"/>
              <a:ext cx="2034541" cy="254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Name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IRI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Modification time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Owner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Characterization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..</a:t>
              </a:r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0F553C96-2A24-4B87-BEF2-8EF6E108BAD8}"/>
                </a:ext>
              </a:extLst>
            </p:cNvPr>
            <p:cNvSpPr/>
            <p:nvPr/>
          </p:nvSpPr>
          <p:spPr>
            <a:xfrm>
              <a:off x="1584960" y="731520"/>
              <a:ext cx="1165860" cy="116586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09241F21-BFF5-4E8D-B0F4-8A9D1B7B92CF}"/>
                </a:ext>
              </a:extLst>
            </p:cNvPr>
            <p:cNvSpPr/>
            <p:nvPr/>
          </p:nvSpPr>
          <p:spPr>
            <a:xfrm>
              <a:off x="3230880" y="1043940"/>
              <a:ext cx="5669280" cy="4343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B1F1632D-F3A3-4333-A2F7-F85EBB0C51D9}"/>
                </a:ext>
              </a:extLst>
            </p:cNvPr>
            <p:cNvSpPr/>
            <p:nvPr/>
          </p:nvSpPr>
          <p:spPr>
            <a:xfrm>
              <a:off x="9357360" y="762000"/>
              <a:ext cx="1165860" cy="116586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3CF5477-4737-46C1-870B-A496A6D539C5}"/>
                </a:ext>
              </a:extLst>
            </p:cNvPr>
            <p:cNvSpPr txBox="1"/>
            <p:nvPr/>
          </p:nvSpPr>
          <p:spPr>
            <a:xfrm>
              <a:off x="577970" y="1992361"/>
              <a:ext cx="3240799" cy="652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Source Artifact</a:t>
              </a:r>
              <a:endParaRPr lang="zh-CN" altLang="en-US" sz="2400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54A5244-00F8-45E8-82A6-92FCC5724D3E}"/>
                </a:ext>
              </a:extLst>
            </p:cNvPr>
            <p:cNvSpPr txBox="1"/>
            <p:nvPr/>
          </p:nvSpPr>
          <p:spPr>
            <a:xfrm>
              <a:off x="8529888" y="1992361"/>
              <a:ext cx="3142845" cy="635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Target Artifact</a:t>
              </a:r>
              <a:endParaRPr lang="zh-CN" altLang="en-US" sz="24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FC08EDA-8EF7-48C0-B1A3-77A8C49DEC37}"/>
                </a:ext>
              </a:extLst>
            </p:cNvPr>
            <p:cNvSpPr txBox="1"/>
            <p:nvPr/>
          </p:nvSpPr>
          <p:spPr>
            <a:xfrm>
              <a:off x="4793539" y="1425557"/>
              <a:ext cx="2369708" cy="635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Trace Link</a:t>
              </a:r>
              <a:endParaRPr lang="zh-CN" altLang="en-US" sz="24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E3BA215-F4CC-48BC-BA33-F87FCE498421}"/>
                </a:ext>
              </a:extLst>
            </p:cNvPr>
            <p:cNvSpPr txBox="1"/>
            <p:nvPr/>
          </p:nvSpPr>
          <p:spPr>
            <a:xfrm>
              <a:off x="8820150" y="2644527"/>
              <a:ext cx="2034541" cy="254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Name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IRI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Modification time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Owner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Characterization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..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6671B52-285A-4AA2-976B-188C2F4176A0}"/>
                </a:ext>
              </a:extLst>
            </p:cNvPr>
            <p:cNvSpPr txBox="1"/>
            <p:nvPr/>
          </p:nvSpPr>
          <p:spPr>
            <a:xfrm>
              <a:off x="5185410" y="1992361"/>
              <a:ext cx="2034541" cy="254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Name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IRI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Modification time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Owner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Characterization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..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95953AE-6549-4998-A7E5-F624669277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形 28" descr="数据库 纯色填充">
            <a:extLst>
              <a:ext uri="{FF2B5EF4-FFF2-40B4-BE49-F238E27FC236}">
                <a16:creationId xmlns:a16="http://schemas.microsoft.com/office/drawing/2014/main" id="{14E8DA19-BA83-48CE-98EB-B50AE2E62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533" y="1825625"/>
            <a:ext cx="3042933" cy="27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5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数据库 纯色填充">
            <a:extLst>
              <a:ext uri="{FF2B5EF4-FFF2-40B4-BE49-F238E27FC236}">
                <a16:creationId xmlns:a16="http://schemas.microsoft.com/office/drawing/2014/main" id="{863973B3-7B10-4F99-AD94-F8F8339CD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533" y="2541508"/>
            <a:ext cx="3042933" cy="27990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9896DA-8F53-4F03-BAD6-C185284C3231}"/>
              </a:ext>
            </a:extLst>
          </p:cNvPr>
          <p:cNvSpPr txBox="1"/>
          <p:nvPr/>
        </p:nvSpPr>
        <p:spPr>
          <a:xfrm>
            <a:off x="4800600" y="5200501"/>
            <a:ext cx="261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Database</a:t>
            </a:r>
            <a:endParaRPr lang="zh-CN" altLang="en-US" sz="3600" b="1" dirty="0"/>
          </a:p>
        </p:txBody>
      </p:sp>
      <p:pic>
        <p:nvPicPr>
          <p:cNvPr id="7" name="图形 6" descr="网络图 纯色填充">
            <a:extLst>
              <a:ext uri="{FF2B5EF4-FFF2-40B4-BE49-F238E27FC236}">
                <a16:creationId xmlns:a16="http://schemas.microsoft.com/office/drawing/2014/main" id="{29BD2998-B59A-41EF-B2E7-F8BD235D0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134" y="1173083"/>
            <a:ext cx="1219200" cy="12192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CFBF36-ECF5-43D7-94B4-2143F462160D}"/>
              </a:ext>
            </a:extLst>
          </p:cNvPr>
          <p:cNvCxnSpPr>
            <a:cxnSpLocks/>
          </p:cNvCxnSpPr>
          <p:nvPr/>
        </p:nvCxnSpPr>
        <p:spPr>
          <a:xfrm>
            <a:off x="2212334" y="2158394"/>
            <a:ext cx="2765247" cy="11163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558EBE-DC86-45B5-B637-B6D6B8F994B8}"/>
              </a:ext>
            </a:extLst>
          </p:cNvPr>
          <p:cNvSpPr txBox="1"/>
          <p:nvPr/>
        </p:nvSpPr>
        <p:spPr>
          <a:xfrm rot="1292041">
            <a:off x="2177474" y="2303553"/>
            <a:ext cx="29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trace link ontology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64EAF3-EB32-4315-9ED8-DA06FE8293F1}"/>
              </a:ext>
            </a:extLst>
          </p:cNvPr>
          <p:cNvSpPr txBox="1"/>
          <p:nvPr/>
        </p:nvSpPr>
        <p:spPr>
          <a:xfrm rot="1363732">
            <a:off x="1991556" y="2667627"/>
            <a:ext cx="29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RDF file </a:t>
            </a:r>
            <a:r>
              <a:rPr lang="en-US" altLang="zh-CN" dirty="0">
                <a:sym typeface="Wingdings" panose="05000000000000000000" pitchFamily="2" charset="2"/>
              </a:rPr>
              <a:t> database records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E2C798-F04C-457E-9C3E-51F1E4968BB9}"/>
              </a:ext>
            </a:extLst>
          </p:cNvPr>
          <p:cNvSpPr txBox="1"/>
          <p:nvPr/>
        </p:nvSpPr>
        <p:spPr>
          <a:xfrm>
            <a:off x="517847" y="2236445"/>
            <a:ext cx="1694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Trace Link Ontology</a:t>
            </a:r>
            <a:endParaRPr lang="zh-CN" altLang="en-US" sz="2400" b="1" dirty="0"/>
          </a:p>
        </p:txBody>
      </p:sp>
      <p:pic>
        <p:nvPicPr>
          <p:cNvPr id="17" name="图形 16" descr="工作流 纯色填充">
            <a:extLst>
              <a:ext uri="{FF2B5EF4-FFF2-40B4-BE49-F238E27FC236}">
                <a16:creationId xmlns:a16="http://schemas.microsoft.com/office/drawing/2014/main" id="{D6DDFEC1-9F6E-42B1-8E2C-468E65DC5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7359" y="1441838"/>
            <a:ext cx="1375950" cy="13759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ADED370-8FBD-45B6-8299-EED83EA22C25}"/>
              </a:ext>
            </a:extLst>
          </p:cNvPr>
          <p:cNvSpPr txBox="1"/>
          <p:nvPr/>
        </p:nvSpPr>
        <p:spPr>
          <a:xfrm>
            <a:off x="10131342" y="2652159"/>
            <a:ext cx="205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 Visualization</a:t>
            </a:r>
            <a:endParaRPr lang="zh-CN" altLang="en-US" sz="24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DFB8ED8-ADD5-464B-9318-C55D005EEA89}"/>
              </a:ext>
            </a:extLst>
          </p:cNvPr>
          <p:cNvCxnSpPr>
            <a:cxnSpLocks/>
          </p:cNvCxnSpPr>
          <p:nvPr/>
        </p:nvCxnSpPr>
        <p:spPr>
          <a:xfrm flipV="1">
            <a:off x="7085779" y="2236445"/>
            <a:ext cx="3421580" cy="1141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BDED20E-A213-463B-A5ED-177EDFDC56CB}"/>
              </a:ext>
            </a:extLst>
          </p:cNvPr>
          <p:cNvSpPr txBox="1"/>
          <p:nvPr/>
        </p:nvSpPr>
        <p:spPr>
          <a:xfrm rot="20506316">
            <a:off x="6929622" y="2442421"/>
            <a:ext cx="36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Provide information &amp; relationship</a:t>
            </a:r>
            <a:endParaRPr lang="zh-CN" altLang="en-US" dirty="0"/>
          </a:p>
        </p:txBody>
      </p:sp>
      <p:pic>
        <p:nvPicPr>
          <p:cNvPr id="26" name="图形 25" descr="浏览器窗口 纯色填充">
            <a:extLst>
              <a:ext uri="{FF2B5EF4-FFF2-40B4-BE49-F238E27FC236}">
                <a16:creationId xmlns:a16="http://schemas.microsoft.com/office/drawing/2014/main" id="{7FFDAD8F-15D0-4AB7-BCC7-1344020B8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7359" y="4129952"/>
            <a:ext cx="1396181" cy="139618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41F6FEB-4103-462E-9945-08EE9F802E68}"/>
              </a:ext>
            </a:extLst>
          </p:cNvPr>
          <p:cNvSpPr txBox="1"/>
          <p:nvPr/>
        </p:nvSpPr>
        <p:spPr>
          <a:xfrm>
            <a:off x="10507359" y="5295300"/>
            <a:ext cx="205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Website</a:t>
            </a:r>
            <a:endParaRPr lang="zh-CN" altLang="en-US" sz="2400" b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260C6AA-254D-42C8-9D00-2F69016F411B}"/>
              </a:ext>
            </a:extLst>
          </p:cNvPr>
          <p:cNvCxnSpPr/>
          <p:nvPr/>
        </p:nvCxnSpPr>
        <p:spPr>
          <a:xfrm>
            <a:off x="7145594" y="3941057"/>
            <a:ext cx="3259393" cy="8869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A007B0A-474D-4490-900D-6C4D02878A08}"/>
              </a:ext>
            </a:extLst>
          </p:cNvPr>
          <p:cNvSpPr txBox="1"/>
          <p:nvPr/>
        </p:nvSpPr>
        <p:spPr>
          <a:xfrm rot="926975">
            <a:off x="7834457" y="4016707"/>
            <a:ext cx="213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Provide information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C324A0C-A532-4993-9536-D8EFBCAC09A9}"/>
              </a:ext>
            </a:extLst>
          </p:cNvPr>
          <p:cNvSpPr txBox="1"/>
          <p:nvPr/>
        </p:nvSpPr>
        <p:spPr>
          <a:xfrm rot="926975">
            <a:off x="7259967" y="4403622"/>
            <a:ext cx="307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 &amp; Restore input 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1D0957-CA28-4232-B0D8-63847E4DBE9A}"/>
              </a:ext>
            </a:extLst>
          </p:cNvPr>
          <p:cNvSpPr txBox="1"/>
          <p:nvPr/>
        </p:nvSpPr>
        <p:spPr>
          <a:xfrm>
            <a:off x="84221" y="-24071"/>
            <a:ext cx="475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2"/>
                </a:solidFill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3863124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783D378E-B468-4617-B1BA-BE323974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40" y="0"/>
            <a:ext cx="866752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BF8D61-06F1-4EDA-B331-EAA659FBBD87}"/>
              </a:ext>
            </a:extLst>
          </p:cNvPr>
          <p:cNvSpPr txBox="1"/>
          <p:nvPr/>
        </p:nvSpPr>
        <p:spPr>
          <a:xfrm>
            <a:off x="84221" y="-24071"/>
            <a:ext cx="4752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/>
                </a:solidFill>
              </a:rPr>
              <a:t>DB Overview</a:t>
            </a:r>
          </a:p>
        </p:txBody>
      </p:sp>
    </p:spTree>
    <p:extLst>
      <p:ext uri="{BB962C8B-B14F-4D97-AF65-F5344CB8AC3E}">
        <p14:creationId xmlns:p14="http://schemas.microsoft.com/office/powerpoint/2010/main" val="124674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783D378E-B468-4617-B1BA-BE323974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40" y="0"/>
            <a:ext cx="866752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FB55F24-5696-4B82-BBAB-C3143C40264D}"/>
              </a:ext>
            </a:extLst>
          </p:cNvPr>
          <p:cNvSpPr/>
          <p:nvPr/>
        </p:nvSpPr>
        <p:spPr>
          <a:xfrm>
            <a:off x="1762240" y="1588476"/>
            <a:ext cx="3917591" cy="504678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1F1E1C-E776-4C8E-984C-A0560602AD28}"/>
              </a:ext>
            </a:extLst>
          </p:cNvPr>
          <p:cNvSpPr/>
          <p:nvPr/>
        </p:nvSpPr>
        <p:spPr>
          <a:xfrm>
            <a:off x="5720862" y="445477"/>
            <a:ext cx="4070838" cy="3581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064145-C350-4F6E-8712-F7A5EDB880F7}"/>
              </a:ext>
            </a:extLst>
          </p:cNvPr>
          <p:cNvSpPr/>
          <p:nvPr/>
        </p:nvSpPr>
        <p:spPr>
          <a:xfrm>
            <a:off x="2280138" y="4173414"/>
            <a:ext cx="1863970" cy="1389185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83B5A7-C554-4218-862A-16B6332D3BDC}"/>
              </a:ext>
            </a:extLst>
          </p:cNvPr>
          <p:cNvSpPr/>
          <p:nvPr/>
        </p:nvSpPr>
        <p:spPr>
          <a:xfrm>
            <a:off x="7602415" y="5216769"/>
            <a:ext cx="2391508" cy="16002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6B2295-E000-4F14-AA4C-44DDCC411E0F}"/>
              </a:ext>
            </a:extLst>
          </p:cNvPr>
          <p:cNvSpPr txBox="1"/>
          <p:nvPr/>
        </p:nvSpPr>
        <p:spPr>
          <a:xfrm>
            <a:off x="1834662" y="1717431"/>
            <a:ext cx="186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Trace Link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8CD751-9EDC-420E-9D6D-6701F0AF2941}"/>
              </a:ext>
            </a:extLst>
          </p:cNvPr>
          <p:cNvSpPr txBox="1"/>
          <p:nvPr/>
        </p:nvSpPr>
        <p:spPr>
          <a:xfrm>
            <a:off x="5709138" y="3288324"/>
            <a:ext cx="186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Artifact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825CD-58BE-48A3-8835-44AB95B41393}"/>
              </a:ext>
            </a:extLst>
          </p:cNvPr>
          <p:cNvSpPr txBox="1"/>
          <p:nvPr/>
        </p:nvSpPr>
        <p:spPr>
          <a:xfrm>
            <a:off x="7602415" y="6195647"/>
            <a:ext cx="186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User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4" name="图形 3" descr="链接 纯色填充">
            <a:extLst>
              <a:ext uri="{FF2B5EF4-FFF2-40B4-BE49-F238E27FC236}">
                <a16:creationId xmlns:a16="http://schemas.microsoft.com/office/drawing/2014/main" id="{A5AC58DA-0F61-4302-86D7-E5FFE21EB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299" y="127644"/>
            <a:ext cx="914400" cy="914400"/>
          </a:xfrm>
          <a:prstGeom prst="rect">
            <a:avLst/>
          </a:prstGeom>
        </p:spPr>
      </p:pic>
      <p:pic>
        <p:nvPicPr>
          <p:cNvPr id="6" name="图形 5" descr="铅笔 纯色填充">
            <a:extLst>
              <a:ext uri="{FF2B5EF4-FFF2-40B4-BE49-F238E27FC236}">
                <a16:creationId xmlns:a16="http://schemas.microsoft.com/office/drawing/2014/main" id="{BE504118-B754-482F-8FE7-999956885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3" y="4273707"/>
            <a:ext cx="882824" cy="8828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DAFDFE-F106-4B6B-BC26-A752B9152687}"/>
              </a:ext>
            </a:extLst>
          </p:cNvPr>
          <p:cNvSpPr txBox="1"/>
          <p:nvPr/>
        </p:nvSpPr>
        <p:spPr>
          <a:xfrm>
            <a:off x="2234096" y="5252259"/>
            <a:ext cx="244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</a:rPr>
              <a:t>Trace Link Ontology</a:t>
            </a:r>
            <a:endParaRPr lang="zh-CN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1389D8-5AED-455D-949F-CA50FCD67F54}"/>
              </a:ext>
            </a:extLst>
          </p:cNvPr>
          <p:cNvSpPr txBox="1"/>
          <p:nvPr/>
        </p:nvSpPr>
        <p:spPr>
          <a:xfrm>
            <a:off x="84221" y="-24071"/>
            <a:ext cx="4752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/>
                </a:solidFill>
              </a:rPr>
              <a:t>DB Overview</a:t>
            </a:r>
          </a:p>
        </p:txBody>
      </p:sp>
    </p:spTree>
    <p:extLst>
      <p:ext uri="{BB962C8B-B14F-4D97-AF65-F5344CB8AC3E}">
        <p14:creationId xmlns:p14="http://schemas.microsoft.com/office/powerpoint/2010/main" val="85742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873656FE-3C39-4AD4-A57B-EFBE104D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040" y="0"/>
            <a:ext cx="8667520" cy="6858000"/>
          </a:xfrm>
          <a:custGeom>
            <a:avLst/>
            <a:gdLst>
              <a:gd name="connsiteX0" fmla="*/ 7701800 w 8667520"/>
              <a:gd name="connsiteY0" fmla="*/ 0 h 6858000"/>
              <a:gd name="connsiteX1" fmla="*/ 8667520 w 8667520"/>
              <a:gd name="connsiteY1" fmla="*/ 0 h 6858000"/>
              <a:gd name="connsiteX2" fmla="*/ 8667520 w 8667520"/>
              <a:gd name="connsiteY2" fmla="*/ 6858000 h 6858000"/>
              <a:gd name="connsiteX3" fmla="*/ 8578100 w 8667520"/>
              <a:gd name="connsiteY3" fmla="*/ 6858000 h 6858000"/>
              <a:gd name="connsiteX4" fmla="*/ 8578100 w 8667520"/>
              <a:gd name="connsiteY4" fmla="*/ 4026877 h 6858000"/>
              <a:gd name="connsiteX5" fmla="*/ 3952760 w 8667520"/>
              <a:gd name="connsiteY5" fmla="*/ 4026877 h 6858000"/>
              <a:gd name="connsiteX6" fmla="*/ 3952760 w 8667520"/>
              <a:gd name="connsiteY6" fmla="*/ 6858000 h 6858000"/>
              <a:gd name="connsiteX7" fmla="*/ 0 w 8667520"/>
              <a:gd name="connsiteY7" fmla="*/ 6858000 h 6858000"/>
              <a:gd name="connsiteX8" fmla="*/ 0 w 8667520"/>
              <a:gd name="connsiteY8" fmla="*/ 1531620 h 6858000"/>
              <a:gd name="connsiteX9" fmla="*/ 3917591 w 8667520"/>
              <a:gd name="connsiteY9" fmla="*/ 1531620 h 6858000"/>
              <a:gd name="connsiteX10" fmla="*/ 3917591 w 8667520"/>
              <a:gd name="connsiteY10" fmla="*/ 457201 h 6858000"/>
              <a:gd name="connsiteX11" fmla="*/ 7701800 w 8667520"/>
              <a:gd name="connsiteY11" fmla="*/ 4572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67520" h="6858000">
                <a:moveTo>
                  <a:pt x="7701800" y="0"/>
                </a:moveTo>
                <a:lnTo>
                  <a:pt x="8667520" y="0"/>
                </a:lnTo>
                <a:lnTo>
                  <a:pt x="8667520" y="6858000"/>
                </a:lnTo>
                <a:lnTo>
                  <a:pt x="8578100" y="6858000"/>
                </a:lnTo>
                <a:lnTo>
                  <a:pt x="8578100" y="4026877"/>
                </a:lnTo>
                <a:lnTo>
                  <a:pt x="3952760" y="4026877"/>
                </a:lnTo>
                <a:lnTo>
                  <a:pt x="3952760" y="6858000"/>
                </a:lnTo>
                <a:lnTo>
                  <a:pt x="0" y="6858000"/>
                </a:lnTo>
                <a:lnTo>
                  <a:pt x="0" y="1531620"/>
                </a:lnTo>
                <a:lnTo>
                  <a:pt x="3917591" y="1531620"/>
                </a:lnTo>
                <a:lnTo>
                  <a:pt x="3917591" y="457201"/>
                </a:lnTo>
                <a:lnTo>
                  <a:pt x="7701800" y="457201"/>
                </a:lnTo>
                <a:close/>
              </a:path>
            </a:pathLst>
          </a:cu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FB55F24-5696-4B82-BBAB-C3143C40264D}"/>
              </a:ext>
            </a:extLst>
          </p:cNvPr>
          <p:cNvSpPr/>
          <p:nvPr/>
        </p:nvSpPr>
        <p:spPr>
          <a:xfrm>
            <a:off x="162040" y="1588476"/>
            <a:ext cx="3917591" cy="504678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1F1E1C-E776-4C8E-984C-A0560602AD28}"/>
              </a:ext>
            </a:extLst>
          </p:cNvPr>
          <p:cNvSpPr/>
          <p:nvPr/>
        </p:nvSpPr>
        <p:spPr>
          <a:xfrm>
            <a:off x="4120662" y="445477"/>
            <a:ext cx="4070838" cy="3581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064145-C350-4F6E-8712-F7A5EDB880F7}"/>
              </a:ext>
            </a:extLst>
          </p:cNvPr>
          <p:cNvSpPr/>
          <p:nvPr/>
        </p:nvSpPr>
        <p:spPr>
          <a:xfrm>
            <a:off x="679938" y="4173414"/>
            <a:ext cx="1863970" cy="1389185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6B2295-E000-4F14-AA4C-44DDCC411E0F}"/>
              </a:ext>
            </a:extLst>
          </p:cNvPr>
          <p:cNvSpPr txBox="1"/>
          <p:nvPr/>
        </p:nvSpPr>
        <p:spPr>
          <a:xfrm>
            <a:off x="234462" y="1717431"/>
            <a:ext cx="186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Trace Link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8CD751-9EDC-420E-9D6D-6701F0AF2941}"/>
              </a:ext>
            </a:extLst>
          </p:cNvPr>
          <p:cNvSpPr txBox="1"/>
          <p:nvPr/>
        </p:nvSpPr>
        <p:spPr>
          <a:xfrm>
            <a:off x="4108938" y="3288324"/>
            <a:ext cx="186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Artifact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DAFDFE-F106-4B6B-BC26-A752B9152687}"/>
              </a:ext>
            </a:extLst>
          </p:cNvPr>
          <p:cNvSpPr txBox="1"/>
          <p:nvPr/>
        </p:nvSpPr>
        <p:spPr>
          <a:xfrm>
            <a:off x="633896" y="5252259"/>
            <a:ext cx="244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</a:rPr>
              <a:t>Trace Link Ontology</a:t>
            </a:r>
            <a:endParaRPr lang="zh-CN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48F4ED-08D5-42F3-9CE6-051394C12FD8}"/>
              </a:ext>
            </a:extLst>
          </p:cNvPr>
          <p:cNvSpPr txBox="1"/>
          <p:nvPr/>
        </p:nvSpPr>
        <p:spPr>
          <a:xfrm>
            <a:off x="5927219" y="4379929"/>
            <a:ext cx="5804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</a:rPr>
              <a:t>Trace Link </a:t>
            </a:r>
            <a:r>
              <a:rPr lang="en-US" altLang="zh-CN" sz="4400" b="1" dirty="0"/>
              <a:t>&amp; </a:t>
            </a:r>
            <a:r>
              <a:rPr lang="en-US" altLang="zh-CN" sz="4400" b="1" dirty="0">
                <a:solidFill>
                  <a:srgbClr val="FF0000"/>
                </a:solidFill>
              </a:rPr>
              <a:t>Artifact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D1399F-75E4-497A-BFC2-9D27A3199297}"/>
              </a:ext>
            </a:extLst>
          </p:cNvPr>
          <p:cNvSpPr txBox="1"/>
          <p:nvPr/>
        </p:nvSpPr>
        <p:spPr>
          <a:xfrm>
            <a:off x="5972908" y="5149370"/>
            <a:ext cx="483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data describing the trace links and artifact in the system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AE4BA8-9B18-43F4-9190-6A0AE49A2A8E}"/>
              </a:ext>
            </a:extLst>
          </p:cNvPr>
          <p:cNvSpPr txBox="1"/>
          <p:nvPr/>
        </p:nvSpPr>
        <p:spPr>
          <a:xfrm>
            <a:off x="84221" y="-24071"/>
            <a:ext cx="475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2"/>
                </a:solidFill>
              </a:rPr>
              <a:t>DB Elements</a:t>
            </a:r>
          </a:p>
        </p:txBody>
      </p:sp>
    </p:spTree>
    <p:extLst>
      <p:ext uri="{BB962C8B-B14F-4D97-AF65-F5344CB8AC3E}">
        <p14:creationId xmlns:p14="http://schemas.microsoft.com/office/powerpoint/2010/main" val="106967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873656FE-3C39-4AD4-A57B-EFBE104DB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60854" r="72520" b="18927"/>
          <a:stretch/>
        </p:blipFill>
        <p:spPr>
          <a:xfrm>
            <a:off x="7255998" y="1785983"/>
            <a:ext cx="4120662" cy="30653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0064145-C350-4F6E-8712-F7A5EDB880F7}"/>
              </a:ext>
            </a:extLst>
          </p:cNvPr>
          <p:cNvSpPr/>
          <p:nvPr/>
        </p:nvSpPr>
        <p:spPr>
          <a:xfrm>
            <a:off x="7255998" y="1782880"/>
            <a:ext cx="4120662" cy="3071059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DAFDFE-F106-4B6B-BC26-A752B9152687}"/>
              </a:ext>
            </a:extLst>
          </p:cNvPr>
          <p:cNvSpPr txBox="1"/>
          <p:nvPr/>
        </p:nvSpPr>
        <p:spPr>
          <a:xfrm>
            <a:off x="7209955" y="4170977"/>
            <a:ext cx="390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Trace Link Ontology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4AE8951-B5FB-4858-A3EF-DE2AF2247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6" y="1617152"/>
            <a:ext cx="5640953" cy="323422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E4FB2A9A-A0B9-4D45-87A4-AEFB5BD54897}"/>
              </a:ext>
            </a:extLst>
          </p:cNvPr>
          <p:cNvSpPr/>
          <p:nvPr/>
        </p:nvSpPr>
        <p:spPr>
          <a:xfrm>
            <a:off x="5967339" y="3188970"/>
            <a:ext cx="1158240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BB94FA-289F-49DC-A0A2-8F103F7042A5}"/>
              </a:ext>
            </a:extLst>
          </p:cNvPr>
          <p:cNvSpPr txBox="1"/>
          <p:nvPr/>
        </p:nvSpPr>
        <p:spPr>
          <a:xfrm>
            <a:off x="571500" y="4834288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CNL Diagram of Trace Link Ontology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0664C6-D43D-481B-8010-D1533F4206C2}"/>
              </a:ext>
            </a:extLst>
          </p:cNvPr>
          <p:cNvSpPr txBox="1"/>
          <p:nvPr/>
        </p:nvSpPr>
        <p:spPr>
          <a:xfrm>
            <a:off x="84221" y="-24071"/>
            <a:ext cx="475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2"/>
                </a:solidFill>
              </a:rPr>
              <a:t>DB Elements</a:t>
            </a:r>
          </a:p>
        </p:txBody>
      </p:sp>
    </p:spTree>
    <p:extLst>
      <p:ext uri="{BB962C8B-B14F-4D97-AF65-F5344CB8AC3E}">
        <p14:creationId xmlns:p14="http://schemas.microsoft.com/office/powerpoint/2010/main" val="35320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783D378E-B468-4617-B1BA-BE32397422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0" t="76068" r="5028" b="599"/>
          <a:stretch/>
        </p:blipFill>
        <p:spPr>
          <a:xfrm>
            <a:off x="1163514" y="1673468"/>
            <a:ext cx="4360985" cy="29180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383B5A7-C554-4218-862A-16B6332D3BDC}"/>
              </a:ext>
            </a:extLst>
          </p:cNvPr>
          <p:cNvSpPr/>
          <p:nvPr/>
        </p:nvSpPr>
        <p:spPr>
          <a:xfrm>
            <a:off x="1163514" y="1673469"/>
            <a:ext cx="4360985" cy="291801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825CD-58BE-48A3-8835-44AB95B41393}"/>
              </a:ext>
            </a:extLst>
          </p:cNvPr>
          <p:cNvSpPr txBox="1"/>
          <p:nvPr/>
        </p:nvSpPr>
        <p:spPr>
          <a:xfrm>
            <a:off x="1163515" y="3620086"/>
            <a:ext cx="3399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accent2"/>
                </a:solidFill>
              </a:rPr>
              <a:t>User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pic>
        <p:nvPicPr>
          <p:cNvPr id="5" name="图形 4" descr="用户 轮廓">
            <a:extLst>
              <a:ext uri="{FF2B5EF4-FFF2-40B4-BE49-F238E27FC236}">
                <a16:creationId xmlns:a16="http://schemas.microsoft.com/office/drawing/2014/main" id="{DFAE2964-2BF2-45E1-A47E-BE5928942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5580" y="1973580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2FFB412-4C4C-4E7A-A89C-D7E3BBB1205A}"/>
              </a:ext>
            </a:extLst>
          </p:cNvPr>
          <p:cNvSpPr txBox="1"/>
          <p:nvPr/>
        </p:nvSpPr>
        <p:spPr>
          <a:xfrm>
            <a:off x="7459980" y="1973609"/>
            <a:ext cx="337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Name: </a:t>
            </a:r>
            <a:r>
              <a:rPr lang="en-US" altLang="zh-CN" dirty="0" err="1"/>
              <a:t>Aaaaa</a:t>
            </a:r>
            <a:r>
              <a:rPr lang="en-US" altLang="zh-CN" dirty="0"/>
              <a:t> </a:t>
            </a:r>
            <a:r>
              <a:rPr lang="en-US" altLang="zh-CN" dirty="0" err="1"/>
              <a:t>Bbbbb</a:t>
            </a:r>
            <a:r>
              <a:rPr lang="en-US" altLang="zh-CN" dirty="0"/>
              <a:t> (</a:t>
            </a:r>
            <a:r>
              <a:rPr lang="en-US" altLang="zh-CN" dirty="0" err="1"/>
              <a:t>Bbbbb</a:t>
            </a:r>
            <a:r>
              <a:rPr lang="en-US" altLang="zh-CN" dirty="0"/>
              <a:t>, A)</a:t>
            </a:r>
          </a:p>
          <a:p>
            <a:r>
              <a:rPr lang="en-US" altLang="zh-CN" dirty="0"/>
              <a:t>Department: XXXXXXXX</a:t>
            </a:r>
          </a:p>
          <a:p>
            <a:r>
              <a:rPr lang="en-US" altLang="zh-CN" dirty="0"/>
              <a:t>Role: Manager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A9A03F-E940-4DAE-9245-3300D8203B59}"/>
              </a:ext>
            </a:extLst>
          </p:cNvPr>
          <p:cNvSpPr txBox="1"/>
          <p:nvPr/>
        </p:nvSpPr>
        <p:spPr>
          <a:xfrm>
            <a:off x="6591300" y="2887980"/>
            <a:ext cx="412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Phone: ###########</a:t>
            </a:r>
          </a:p>
          <a:p>
            <a:r>
              <a:rPr lang="en-US" altLang="zh-CN" dirty="0"/>
              <a:t>Email: XXXXXX@XXXX.XXX</a:t>
            </a:r>
          </a:p>
          <a:p>
            <a:r>
              <a:rPr lang="en-US" altLang="zh-CN" dirty="0"/>
              <a:t>Office: ----------------------------</a:t>
            </a:r>
          </a:p>
          <a:p>
            <a:r>
              <a:rPr lang="en-US" altLang="zh-CN" dirty="0"/>
              <a:t>Description: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7A97EB-03FE-42CC-9AB7-E5E3B7C071CD}"/>
              </a:ext>
            </a:extLst>
          </p:cNvPr>
          <p:cNvSpPr txBox="1"/>
          <p:nvPr/>
        </p:nvSpPr>
        <p:spPr>
          <a:xfrm>
            <a:off x="84221" y="-24071"/>
            <a:ext cx="475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2"/>
                </a:solidFill>
              </a:rPr>
              <a:t>DB Elements</a:t>
            </a:r>
          </a:p>
        </p:txBody>
      </p:sp>
    </p:spTree>
    <p:extLst>
      <p:ext uri="{BB962C8B-B14F-4D97-AF65-F5344CB8AC3E}">
        <p14:creationId xmlns:p14="http://schemas.microsoft.com/office/powerpoint/2010/main" val="371733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FF058A09-E92F-4A60-8BCD-E770BFDD14C2}"/>
              </a:ext>
            </a:extLst>
          </p:cNvPr>
          <p:cNvSpPr/>
          <p:nvPr/>
        </p:nvSpPr>
        <p:spPr>
          <a:xfrm>
            <a:off x="1584960" y="2346960"/>
            <a:ext cx="1165860" cy="11658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971A320-13B8-442A-9E9F-526537116AAF}"/>
              </a:ext>
            </a:extLst>
          </p:cNvPr>
          <p:cNvSpPr/>
          <p:nvPr/>
        </p:nvSpPr>
        <p:spPr>
          <a:xfrm>
            <a:off x="3230880" y="2659380"/>
            <a:ext cx="566928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7894EE28-53C5-457B-A329-2CC5B8A94E69}"/>
              </a:ext>
            </a:extLst>
          </p:cNvPr>
          <p:cNvSpPr/>
          <p:nvPr/>
        </p:nvSpPr>
        <p:spPr>
          <a:xfrm>
            <a:off x="9357360" y="2377440"/>
            <a:ext cx="1165860" cy="11658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BEF889-D65A-4BC5-BB0E-8A0F80B5669C}"/>
              </a:ext>
            </a:extLst>
          </p:cNvPr>
          <p:cNvSpPr txBox="1"/>
          <p:nvPr/>
        </p:nvSpPr>
        <p:spPr>
          <a:xfrm>
            <a:off x="1032510" y="3607801"/>
            <a:ext cx="22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Source Artifact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CED955-ADD6-4DCF-A4C8-AEC4A739C7FC}"/>
              </a:ext>
            </a:extLst>
          </p:cNvPr>
          <p:cNvSpPr txBox="1"/>
          <p:nvPr/>
        </p:nvSpPr>
        <p:spPr>
          <a:xfrm>
            <a:off x="8820150" y="3607801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Target Artifact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BC7C14-CE92-41D7-B637-1CBC34304DF7}"/>
              </a:ext>
            </a:extLst>
          </p:cNvPr>
          <p:cNvSpPr txBox="1"/>
          <p:nvPr/>
        </p:nvSpPr>
        <p:spPr>
          <a:xfrm>
            <a:off x="5185410" y="3051155"/>
            <a:ext cx="16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Trace Link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6BB20-F99C-42C6-B9DB-B9D35DCB4D8E}"/>
              </a:ext>
            </a:extLst>
          </p:cNvPr>
          <p:cNvSpPr txBox="1"/>
          <p:nvPr/>
        </p:nvSpPr>
        <p:spPr>
          <a:xfrm>
            <a:off x="84221" y="-24071"/>
            <a:ext cx="475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2"/>
                </a:solidFill>
              </a:rPr>
              <a:t>DB Features</a:t>
            </a:r>
          </a:p>
        </p:txBody>
      </p:sp>
    </p:spTree>
    <p:extLst>
      <p:ext uri="{BB962C8B-B14F-4D97-AF65-F5344CB8AC3E}">
        <p14:creationId xmlns:p14="http://schemas.microsoft.com/office/powerpoint/2010/main" val="586082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1563BD-5843-45CB-B5DD-7EAB67D31212}"/>
              </a:ext>
            </a:extLst>
          </p:cNvPr>
          <p:cNvSpPr txBox="1"/>
          <p:nvPr/>
        </p:nvSpPr>
        <p:spPr>
          <a:xfrm>
            <a:off x="1032510" y="2897196"/>
            <a:ext cx="2034541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IRI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Modification time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Owner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Characterization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..</a:t>
            </a:r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B39ACC6E-755B-43C5-83F3-564BD91AA314}"/>
              </a:ext>
            </a:extLst>
          </p:cNvPr>
          <p:cNvSpPr/>
          <p:nvPr/>
        </p:nvSpPr>
        <p:spPr>
          <a:xfrm>
            <a:off x="1584960" y="984189"/>
            <a:ext cx="1165860" cy="11658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25449C1-6071-4508-BF14-62FA0D302ED5}"/>
              </a:ext>
            </a:extLst>
          </p:cNvPr>
          <p:cNvSpPr/>
          <p:nvPr/>
        </p:nvSpPr>
        <p:spPr>
          <a:xfrm>
            <a:off x="3230880" y="1296609"/>
            <a:ext cx="566928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E53E5478-2680-44A0-B346-EC06E4FAD46C}"/>
              </a:ext>
            </a:extLst>
          </p:cNvPr>
          <p:cNvSpPr/>
          <p:nvPr/>
        </p:nvSpPr>
        <p:spPr>
          <a:xfrm>
            <a:off x="9357360" y="1014669"/>
            <a:ext cx="1165860" cy="11658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B4C154-5071-481C-A20C-7322297126E2}"/>
              </a:ext>
            </a:extLst>
          </p:cNvPr>
          <p:cNvSpPr txBox="1"/>
          <p:nvPr/>
        </p:nvSpPr>
        <p:spPr>
          <a:xfrm>
            <a:off x="1032510" y="2245030"/>
            <a:ext cx="22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Source Artifact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39BD01-21ED-4D69-BAFB-5AC6CE3378E7}"/>
              </a:ext>
            </a:extLst>
          </p:cNvPr>
          <p:cNvSpPr txBox="1"/>
          <p:nvPr/>
        </p:nvSpPr>
        <p:spPr>
          <a:xfrm>
            <a:off x="8820150" y="2245030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Target Artifact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DF5315-7B24-415E-A1A3-99E8CE93DEE9}"/>
              </a:ext>
            </a:extLst>
          </p:cNvPr>
          <p:cNvSpPr txBox="1"/>
          <p:nvPr/>
        </p:nvSpPr>
        <p:spPr>
          <a:xfrm>
            <a:off x="5185410" y="1688384"/>
            <a:ext cx="162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Trace Link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E43F9F-A2E8-498D-B1AC-E569E3053508}"/>
              </a:ext>
            </a:extLst>
          </p:cNvPr>
          <p:cNvSpPr txBox="1"/>
          <p:nvPr/>
        </p:nvSpPr>
        <p:spPr>
          <a:xfrm>
            <a:off x="8820150" y="2897196"/>
            <a:ext cx="2034541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IRI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Modification time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Owner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Characterization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..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63F5D5-377D-4F89-A814-DEFCB3D8D599}"/>
              </a:ext>
            </a:extLst>
          </p:cNvPr>
          <p:cNvSpPr txBox="1"/>
          <p:nvPr/>
        </p:nvSpPr>
        <p:spPr>
          <a:xfrm>
            <a:off x="5185410" y="2245030"/>
            <a:ext cx="2034541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IRI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Type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Modification time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Owner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Characterization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..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32EFF9-2446-40A3-BC46-F7DB9525434E}"/>
              </a:ext>
            </a:extLst>
          </p:cNvPr>
          <p:cNvSpPr txBox="1"/>
          <p:nvPr/>
        </p:nvSpPr>
        <p:spPr>
          <a:xfrm>
            <a:off x="84221" y="-24071"/>
            <a:ext cx="475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2"/>
                </a:solidFill>
              </a:rPr>
              <a:t>DB Features</a:t>
            </a:r>
          </a:p>
        </p:txBody>
      </p:sp>
    </p:spTree>
    <p:extLst>
      <p:ext uri="{BB962C8B-B14F-4D97-AF65-F5344CB8AC3E}">
        <p14:creationId xmlns:p14="http://schemas.microsoft.com/office/powerpoint/2010/main" val="185306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243</Words>
  <Application>Microsoft Office PowerPoint</Application>
  <PresentationFormat>宽屏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TMS – Database Group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Haotian</dc:creator>
  <cp:lastModifiedBy>Xue Haotian</cp:lastModifiedBy>
  <cp:revision>2</cp:revision>
  <dcterms:created xsi:type="dcterms:W3CDTF">2021-08-23T15:47:50Z</dcterms:created>
  <dcterms:modified xsi:type="dcterms:W3CDTF">2021-08-24T15:15:56Z</dcterms:modified>
</cp:coreProperties>
</file>