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45073-E716-F048-A909-83BE868B5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B0994-9F25-8D4C-817B-4F649373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1DA8E-C275-3646-87A1-9C97E50A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5947C-7D1A-5146-9A4C-129D764D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3C576-226E-DC41-81A8-50137A3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9CBF-DECF-AF43-A9A5-E26CF7C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37C21-7E7B-E14C-91C6-773079C59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F16D4-AB2E-EF4F-B16C-681E1E30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8DFCB-4C63-B14F-AF71-EE1A2339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40C8-0350-8346-BDBC-9844307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93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4E2B03-BBDC-8441-A273-6A95FC2AE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432D56-9EF8-3F4B-B915-E9071DC37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47263-3F77-2C42-A525-884EFA63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3B8C2-8ACD-944D-81B9-D6D79A3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E1B58-08F2-9941-986D-857BEEF9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54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FC5BF-61BC-5441-B018-42C08AB7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B413F-F3A4-114E-B69E-9BA9BBB6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577DD-B2E7-9441-BC1F-B4332AB9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6FBA7-D1C9-B24B-AB16-64CD3F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C79D2-CB35-DB41-9F89-24797CC7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0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F9874-5FA6-E040-9200-1E5F0C3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79D15-D6CE-6441-906F-688AC8FD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B94A7-2962-AB4F-951D-01F8320A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EA68B-FD1F-964F-8478-0CA10858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3C012-B04C-5D41-889B-638CC0B7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06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8A15-38A0-6341-8477-E5D0ECDB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E4415-2C3F-E446-B032-017956C4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265FF-A904-3646-AB5F-E4F0B3BB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35609-5B79-B645-B8D5-42B33A7A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26317-12B9-DD48-A47C-D1FDB565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04258-9EB5-C04A-97DE-11DC8787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33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5D42A-5D26-9744-9B9E-5B12AEB5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76949-437D-2B4B-9585-1CDE62CE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FD157E-902F-914C-9BE4-8A89DEF4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C4A62-61BE-2E45-A4AF-56BDD8A7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714342-A168-B643-8543-A2288E141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CF4E64-5022-3240-89E3-B6606572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A8F81E-F800-DA46-8BF5-3BE9187F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EBC19-2AF7-9047-97A8-43A487A5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8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8C664-06D1-CD43-9F8C-1C76AAC4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18B73B-932C-DB45-B51B-ED3F155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AEFDEE-EDB4-9343-ADD3-FD200E56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0350B2-DA4D-994E-94FE-D0CC41C7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1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89792-A13A-1044-A888-1A7698E9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C5593-2979-5345-98DE-998A7566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12F64-EEEF-E542-8C25-D2733BF4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62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1AD6E-5618-9740-B82F-C791E371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C731C-242E-BC4A-B62A-3A69CB3F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3E6F33-B40D-1F45-A0ED-1F01EF94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79C36-BB8A-334B-9889-AEF94FFB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3BA72-716A-314C-B2FC-21478C6B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492AE-2C06-7B44-8CC0-FCCF2B24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59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D4E0-EF3E-C84A-9584-0A63A32F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D24AEF-4575-694B-8D08-7BD020DE5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1075C-A07D-8D46-8609-FB1EEE18D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E9D4D-ED1A-044C-A687-9042DF89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39ADF-4B6D-964A-9371-34683924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E6FDE-7C25-E947-9578-451D3B87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12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A3FBA7-5B02-454E-BD23-40B7EA89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2CCA9-5D49-1748-BC80-2E70B3A9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98765-5A00-3E49-BBC3-E2FFD6EE5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9C0AC-1508-844F-9C41-227F9F25CA56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DFD1A-B2C4-3746-B95E-35C650526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B8CE0-407D-9645-B90E-EE504CF2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0139-89A7-FE48-B0F9-09DEDA25E7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9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705513-1A06-A74F-9989-8982CAB9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8"/>
            <a:ext cx="12192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8ED1D-21C9-E741-8CC8-4C39CBC6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0EAEE-2F28-4C4E-AEC8-0278D6AF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004" y="0"/>
            <a:ext cx="6492004" cy="3152775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EDFA4BF-7722-D24A-8DC9-CDDDC1620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0862" y="0"/>
            <a:ext cx="6235700" cy="3060700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3A175F-96FD-BF4E-A092-3E6C8448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0700"/>
            <a:ext cx="4965700" cy="36401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BC7A60-7F35-C64B-9867-15F102E5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275" y="3403600"/>
            <a:ext cx="795655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8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李天逸</dc:creator>
  <cp:lastModifiedBy>李天逸</cp:lastModifiedBy>
  <cp:revision>1</cp:revision>
  <dcterms:created xsi:type="dcterms:W3CDTF">2021-08-08T13:56:01Z</dcterms:created>
  <dcterms:modified xsi:type="dcterms:W3CDTF">2021-08-08T14:03:15Z</dcterms:modified>
</cp:coreProperties>
</file>