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Average" panose="020B0604020202020204" charset="0"/>
      <p:regular r:id="rId21"/>
    </p:embeddedFont>
    <p:embeddedFont>
      <p:font typeface="Oswa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c82d3267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c82d3267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c82d3267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c82d3267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bc82d3267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bc82d3267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c82d3267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c82d3267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c82d3267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c82d3267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bc82d3267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bc82d3267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bc9f3c1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bc9f3c1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c82d326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c82d326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bc82d326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bc82d326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c82d3267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c82d3267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c82d326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c82d326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bc82d3267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bc82d3267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c82d326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c82d326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c82d326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c82d326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c82d326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c82d326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c82d3267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c82d3267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c82d3267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bc82d3267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Restaurant Manager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 doing สิ่งที่คิดว่าควรทำต่อ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การเพิ่ม / ลบ เมนูอาหารได้ทันทีสามารถทำให้จัดการเมนูของร้านได้ไวขึ้น user สามารถเห็น menu ที่ต้องการจะขายได้เลยทันที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การเลือก categories ของเมนูอาหารซึ่งจะสามารถทำให้การสั่งอาหารสามารถสั่งได้ง่ายและมีความไวมากกว่าการทีต้องเลื่อนหาเยอะๆ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2190000" y="1360675"/>
            <a:ext cx="476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Start Doing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doing ส่วนที่ควรจะทำเพิ่มเติม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เมื่อ user อยากจะรู้ว่าโต๊ะนั้นมีลูกค้านั่งอยู่หรือยังก็จะแสดงหรือเปลี่ยนสีโต๊ะนั้นให้สังเกตุได้ว่ามีคนอยู่แล้ว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h-TH" dirty="0"/>
              <a:t>จะเพิ่ม การแบ่งแยก</a:t>
            </a:r>
            <a:r>
              <a:rPr lang="en-US" dirty="0"/>
              <a:t>User </a:t>
            </a:r>
            <a:r>
              <a:rPr lang="th-TH" dirty="0"/>
              <a:t>ของ </a:t>
            </a:r>
            <a:r>
              <a:rPr lang="en-US" dirty="0"/>
              <a:t>manager </a:t>
            </a:r>
            <a:r>
              <a:rPr lang="th-TH" dirty="0"/>
              <a:t>กับ ของพนักงานแยกของจากกันเผื่อให้ใช้ฟั่งก์ชั่นต่างกัน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2190000" y="1360675"/>
            <a:ext cx="476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Stop Doing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Doing ปัญหาในการทำกระบวนการ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BurnDown Chart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2E395-5614-40B3-A356-CA2F2124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48" y="1062955"/>
            <a:ext cx="3808640" cy="3635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3072000" y="1360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รายชื่อสมาชิก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นาย ฉัตริน เผดิมวงศ์ 5910450140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นาย กวิน เรืองฤทธิ์ 5910450069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นาย ณัฏฐพล อชิรสวัสดิ์ 5910450221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นาย พุทธิพงศ์ พูลบัว 5910450590</a:t>
            </a:r>
            <a:b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นาย บรรณวิทย์ คูหะเปรมะ 5910450468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072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WAITER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menu list features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waiter, I want to order the menu list when receive a menu list from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Billling</a:t>
            </a:r>
            <a:r>
              <a:rPr lang="en"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menu</a:t>
            </a:r>
            <a:r>
              <a:rPr lang="en-US"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features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As a waiter,</a:t>
            </a:r>
            <a:r>
              <a:rPr lang="en-US" dirty="0"/>
              <a:t>I would like to bill the customer when the customer want to check the bill.</a:t>
            </a:r>
            <a:endParaRPr sz="3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 menu list features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As a waiter, I want to find the menu from menu list when the menu is too many and it’s hard to be found .</a:t>
            </a:r>
            <a:endParaRPr sz="3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072000" y="1360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Manager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menu features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Manager(User), I want to add a new menu to the menu list when i have a new menu that i have create for the customer.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menu features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As a Manager(User), I want to delete a menu in the menu list when i don’t want to have that menu in the menu list.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/>
              <a:t>PLANNING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2303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2190000" y="1360675"/>
            <a:ext cx="476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Continue Doing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313</Words>
  <Application>Microsoft Office PowerPoint</Application>
  <PresentationFormat>On-screen Show (16:9)</PresentationFormat>
  <Paragraphs>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Oswald</vt:lpstr>
      <vt:lpstr>Average</vt:lpstr>
      <vt:lpstr>Arial</vt:lpstr>
      <vt:lpstr>Slate</vt:lpstr>
      <vt:lpstr>Presentation</vt:lpstr>
      <vt:lpstr>User Stories</vt:lpstr>
      <vt:lpstr>PowerPoint Presentation</vt:lpstr>
      <vt:lpstr>Order menu list features</vt:lpstr>
      <vt:lpstr>Sort menu list features</vt:lpstr>
      <vt:lpstr>PowerPoint Presentation</vt:lpstr>
      <vt:lpstr>Add new menu features</vt:lpstr>
      <vt:lpstr>PLANNING</vt:lpstr>
      <vt:lpstr>PowerPoint Presentation</vt:lpstr>
      <vt:lpstr>Continue doing สิ่งที่คิดว่าควรทำต่อ</vt:lpstr>
      <vt:lpstr>PowerPoint Presentation</vt:lpstr>
      <vt:lpstr>Start doing ส่วนที่ควรจะทำเพิ่มเติม</vt:lpstr>
      <vt:lpstr>PowerPoint Presentation</vt:lpstr>
      <vt:lpstr>Stop Doing ปัญหาในการทำกระบวนการ</vt:lpstr>
      <vt:lpstr>BurnDown Chart </vt:lpstr>
      <vt:lpstr>PowerPoint Presentation</vt:lpstr>
      <vt:lpstr>รายชื่อสมาชิก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icezatop@gmail.com</cp:lastModifiedBy>
  <cp:revision>4</cp:revision>
  <dcterms:modified xsi:type="dcterms:W3CDTF">2018-12-24T17:28:09Z</dcterms:modified>
</cp:coreProperties>
</file>