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92" r:id="rId2"/>
    <p:sldId id="393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F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1"/>
  </p:normalViewPr>
  <p:slideViewPr>
    <p:cSldViewPr>
      <p:cViewPr varScale="1">
        <p:scale>
          <a:sx n="105" d="100"/>
          <a:sy n="105" d="100"/>
        </p:scale>
        <p:origin x="6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D0899892-1164-F24C-BA69-150C84B67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42F43882-1B58-5C45-81B5-B47D6D1857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F43882-1B58-5C45-81B5-B47D6D18574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Penn ESE532 Fall 2018 -- DeHon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543EF-6858-C948-9F00-CBC8B78B54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Penn ESE532 Fall 2018 -- DeHon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B498E-B385-5A41-8126-38E4C3C672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Penn ESE532 Fall 2018 -- DeHon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8128B3-0CAB-C141-A479-406975AF20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350"/>
            <a:ext cx="8151813" cy="1433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12775" y="1600200"/>
            <a:ext cx="3998913" cy="4618038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4088" y="1600200"/>
            <a:ext cx="4000500" cy="461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anchor="t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Penn ESE532 Fall 2018 -- DeHon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 anchor="t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41C24-9806-7148-BB96-1D4F026A5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Penn ESE532 Fall 2018 -- DeHon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B57DF-B8E1-6E4E-A23B-D02022E33D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Penn ESE532 Fall 2018 -- DeHon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0C9EC-1342-4248-A34A-2968F89D8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Penn ESE532 Fall 2018 -- DeHon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B10AF-5E98-D541-A2B0-D150324059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Penn ESE532 Fall 2018 -- DeHon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21EE5-F3BE-894E-AEF9-1B8AF72FF3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Penn ESE532 Fall 2018 -- DeHon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3CBD0-DCFA-8C4F-8A48-8F6BFD89A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Penn ESE532 Fall 2018 -- DeHon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F8DC8-9554-F44C-BB0B-55F9A1E06D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Penn ESE532 Fall 2018 -- DeHon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3C8DC1-23AE-CB49-91CB-23A473E840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Penn ESE532 Fall 2018 -- DeHon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AC0C0-8AF0-574D-A956-1BC4D1626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77000"/>
            <a:ext cx="419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Penn ESE532 Fall 2018 -- DeHon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Times New Roman" charset="0"/>
              </a:defRPr>
            </a:lvl1pPr>
          </a:lstStyle>
          <a:p>
            <a:pPr>
              <a:defRPr/>
            </a:pPr>
            <a:fld id="{23961269-2760-3141-82DA-D43FB4619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Programmable </a:t>
            </a:r>
            <a:r>
              <a:rPr lang="en-US" dirty="0" err="1"/>
              <a:t>SoC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Penn ESE532 Fall 2018 -- DeHon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FB57DF-B8E1-6E4E-A23B-D02022E33D1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143000"/>
            <a:ext cx="6858000" cy="5513805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F93EAF-432F-7D42-A445-D6F4B61B8F42}"/>
              </a:ext>
            </a:extLst>
          </p:cNvPr>
          <p:cNvSpPr/>
          <p:nvPr/>
        </p:nvSpPr>
        <p:spPr bwMode="auto">
          <a:xfrm>
            <a:off x="4724400" y="1676400"/>
            <a:ext cx="1524000" cy="1066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FBF00E-5AD6-A34F-84C4-9AC210C54B32}"/>
              </a:ext>
            </a:extLst>
          </p:cNvPr>
          <p:cNvSpPr/>
          <p:nvPr/>
        </p:nvSpPr>
        <p:spPr bwMode="auto">
          <a:xfrm>
            <a:off x="6629400" y="3657600"/>
            <a:ext cx="990600" cy="990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28CCE3-47E7-CC46-9193-1036F56D8C7A}"/>
              </a:ext>
            </a:extLst>
          </p:cNvPr>
          <p:cNvSpPr/>
          <p:nvPr/>
        </p:nvSpPr>
        <p:spPr bwMode="auto">
          <a:xfrm>
            <a:off x="6781800" y="4495800"/>
            <a:ext cx="228600" cy="990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A91D4C-48CE-6A43-BE6E-14A772968D80}"/>
              </a:ext>
            </a:extLst>
          </p:cNvPr>
          <p:cNvSpPr/>
          <p:nvPr/>
        </p:nvSpPr>
        <p:spPr bwMode="auto">
          <a:xfrm>
            <a:off x="7658100" y="2667000"/>
            <a:ext cx="495300" cy="27995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F03B4-F8D1-5F43-AC2D-6B09902B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Divide-and-Conquer Overlay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A74312-BA39-7540-867E-2AF45ED39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458" y="1981200"/>
            <a:ext cx="5757083" cy="41148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45813-4AD8-D940-B82E-580EED79A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Penn ESE532 Fall 2018 -- DeHon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2B093-45FA-1640-A48F-9E93B9D7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FB57DF-B8E1-6E4E-A23B-D02022E33D1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3167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15510</TotalTime>
  <Words>19</Words>
  <Application>Microsoft Macintosh PowerPoint</Application>
  <PresentationFormat>On-screen Show (4:3)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Blank Presentation</vt:lpstr>
      <vt:lpstr>Programmable SoC</vt:lpstr>
      <vt:lpstr>Divide-and-Conquer Overlay</vt:lpstr>
    </vt:vector>
  </TitlesOfParts>
  <Company>California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Andre' DeHon</dc:creator>
  <cp:lastModifiedBy>Dehon, Andre</cp:lastModifiedBy>
  <cp:revision>113</cp:revision>
  <cp:lastPrinted>2018-08-29T12:48:55Z</cp:lastPrinted>
  <dcterms:created xsi:type="dcterms:W3CDTF">2018-08-29T01:58:49Z</dcterms:created>
  <dcterms:modified xsi:type="dcterms:W3CDTF">2020-10-01T02:07:08Z</dcterms:modified>
</cp:coreProperties>
</file>